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88" r:id="rId1"/>
  </p:sldMasterIdLst>
  <p:notesMasterIdLst>
    <p:notesMasterId r:id="rId16"/>
  </p:notesMasterIdLst>
  <p:handoutMasterIdLst>
    <p:handoutMasterId r:id="rId17"/>
  </p:handoutMasterIdLst>
  <p:sldIdLst>
    <p:sldId id="319" r:id="rId2"/>
    <p:sldId id="2147483413" r:id="rId3"/>
    <p:sldId id="2147483408" r:id="rId4"/>
    <p:sldId id="2147483415" r:id="rId5"/>
    <p:sldId id="2147483422" r:id="rId6"/>
    <p:sldId id="2147483416" r:id="rId7"/>
    <p:sldId id="2147483417" r:id="rId8"/>
    <p:sldId id="2147483414" r:id="rId9"/>
    <p:sldId id="2147483409" r:id="rId10"/>
    <p:sldId id="2147483410" r:id="rId11"/>
    <p:sldId id="2147483419" r:id="rId12"/>
    <p:sldId id="2147483421" r:id="rId13"/>
    <p:sldId id="2147483420" r:id="rId14"/>
    <p:sldId id="307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4B"/>
    <a:srgbClr val="FFFFFF"/>
    <a:srgbClr val="000000"/>
    <a:srgbClr val="0A0A0A"/>
    <a:srgbClr val="4C4C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BB8CA50-3021-49B6-AE6B-A84E419C78A2}" v="789" dt="2025-10-10T14:11:46.6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38" d="100"/>
          <a:sy n="138" d="100"/>
        </p:scale>
        <p:origin x="834" y="12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26" Type="http://schemas.openxmlformats.org/officeDocument/2006/relationships/customXml" Target="../customXml/item3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tins Paula" userId="S::martinsp@gi-de.com::789526d3-a2ff-4e9c-89da-d6566fb588bb" providerId="AD" clId="Web-{67680076-5693-26AE-A4B6-74CC12D48797}"/>
    <pc:docChg chg="addSld delSld">
      <pc:chgData name="Martins Paula" userId="S::martinsp@gi-de.com::789526d3-a2ff-4e9c-89da-d6566fb588bb" providerId="AD" clId="Web-{67680076-5693-26AE-A4B6-74CC12D48797}" dt="2025-10-09T14:21:46.087" v="1"/>
      <pc:docMkLst>
        <pc:docMk/>
      </pc:docMkLst>
      <pc:sldChg chg="del">
        <pc:chgData name="Martins Paula" userId="S::martinsp@gi-de.com::789526d3-a2ff-4e9c-89da-d6566fb588bb" providerId="AD" clId="Web-{67680076-5693-26AE-A4B6-74CC12D48797}" dt="2025-10-09T14:21:46.087" v="1"/>
        <pc:sldMkLst>
          <pc:docMk/>
          <pc:sldMk cId="722309512" sldId="323"/>
        </pc:sldMkLst>
      </pc:sldChg>
      <pc:sldChg chg="add">
        <pc:chgData name="Martins Paula" userId="S::martinsp@gi-de.com::789526d3-a2ff-4e9c-89da-d6566fb588bb" providerId="AD" clId="Web-{67680076-5693-26AE-A4B6-74CC12D48797}" dt="2025-10-09T14:21:34.040" v="0"/>
        <pc:sldMkLst>
          <pc:docMk/>
          <pc:sldMk cId="3694217442" sldId="2147483408"/>
        </pc:sldMkLst>
      </pc:sldChg>
    </pc:docChg>
  </pc:docChgLst>
  <pc:docChgLst>
    <pc:chgData name="Tiedemann Jan Ludwig" userId="d974cc55-4025-45d8-9245-cf01b2611bdd" providerId="ADAL" clId="{C7F658E9-E397-4D0E-8989-5ED5CA12AD57}"/>
    <pc:docChg chg="modSld">
      <pc:chgData name="Tiedemann Jan Ludwig" userId="d974cc55-4025-45d8-9245-cf01b2611bdd" providerId="ADAL" clId="{C7F658E9-E397-4D0E-8989-5ED5CA12AD57}" dt="2025-10-09T20:19:28.256" v="43" actId="20577"/>
      <pc:docMkLst>
        <pc:docMk/>
      </pc:docMkLst>
      <pc:sldChg chg="modSp mod">
        <pc:chgData name="Tiedemann Jan Ludwig" userId="d974cc55-4025-45d8-9245-cf01b2611bdd" providerId="ADAL" clId="{C7F658E9-E397-4D0E-8989-5ED5CA12AD57}" dt="2025-10-09T20:18:51.283" v="26" actId="20577"/>
        <pc:sldMkLst>
          <pc:docMk/>
          <pc:sldMk cId="3290883655" sldId="319"/>
        </pc:sldMkLst>
        <pc:spChg chg="mod">
          <ac:chgData name="Tiedemann Jan Ludwig" userId="d974cc55-4025-45d8-9245-cf01b2611bdd" providerId="ADAL" clId="{C7F658E9-E397-4D0E-8989-5ED5CA12AD57}" dt="2025-10-09T20:18:51.283" v="26" actId="20577"/>
          <ac:spMkLst>
            <pc:docMk/>
            <pc:sldMk cId="3290883655" sldId="319"/>
            <ac:spMk id="2" creationId="{E456AF74-B31F-4820-B48E-046FC34C7B78}"/>
          </ac:spMkLst>
        </pc:spChg>
        <pc:spChg chg="mod">
          <ac:chgData name="Tiedemann Jan Ludwig" userId="d974cc55-4025-45d8-9245-cf01b2611bdd" providerId="ADAL" clId="{C7F658E9-E397-4D0E-8989-5ED5CA12AD57}" dt="2025-10-09T20:17:05.227" v="3" actId="6549"/>
          <ac:spMkLst>
            <pc:docMk/>
            <pc:sldMk cId="3290883655" sldId="319"/>
            <ac:spMk id="7" creationId="{832696D2-12A2-40AE-9CB0-193542A2CB18}"/>
          </ac:spMkLst>
        </pc:spChg>
      </pc:sldChg>
      <pc:sldChg chg="modSp mod">
        <pc:chgData name="Tiedemann Jan Ludwig" userId="d974cc55-4025-45d8-9245-cf01b2611bdd" providerId="ADAL" clId="{C7F658E9-E397-4D0E-8989-5ED5CA12AD57}" dt="2025-10-09T20:18:19.613" v="8" actId="20577"/>
        <pc:sldMkLst>
          <pc:docMk/>
          <pc:sldMk cId="3493311352" sldId="2147483410"/>
        </pc:sldMkLst>
        <pc:spChg chg="mod">
          <ac:chgData name="Tiedemann Jan Ludwig" userId="d974cc55-4025-45d8-9245-cf01b2611bdd" providerId="ADAL" clId="{C7F658E9-E397-4D0E-8989-5ED5CA12AD57}" dt="2025-10-09T20:18:16.940" v="7" actId="20577"/>
          <ac:spMkLst>
            <pc:docMk/>
            <pc:sldMk cId="3493311352" sldId="2147483410"/>
            <ac:spMk id="12" creationId="{2DCAC8FE-AC73-58E1-49AA-06CE32CA86EC}"/>
          </ac:spMkLst>
        </pc:spChg>
        <pc:spChg chg="mod">
          <ac:chgData name="Tiedemann Jan Ludwig" userId="d974cc55-4025-45d8-9245-cf01b2611bdd" providerId="ADAL" clId="{C7F658E9-E397-4D0E-8989-5ED5CA12AD57}" dt="2025-10-09T20:18:19.613" v="8" actId="20577"/>
          <ac:spMkLst>
            <pc:docMk/>
            <pc:sldMk cId="3493311352" sldId="2147483410"/>
            <ac:spMk id="13" creationId="{F02E437C-04F8-4C1B-6192-36D06B70518A}"/>
          </ac:spMkLst>
        </pc:spChg>
        <pc:spChg chg="mod">
          <ac:chgData name="Tiedemann Jan Ludwig" userId="d974cc55-4025-45d8-9245-cf01b2611bdd" providerId="ADAL" clId="{C7F658E9-E397-4D0E-8989-5ED5CA12AD57}" dt="2025-10-09T20:18:07.061" v="6" actId="1076"/>
          <ac:spMkLst>
            <pc:docMk/>
            <pc:sldMk cId="3493311352" sldId="2147483410"/>
            <ac:spMk id="14" creationId="{DE474860-DC8B-3894-8284-27435EBA173F}"/>
          </ac:spMkLst>
        </pc:spChg>
        <pc:spChg chg="mod">
          <ac:chgData name="Tiedemann Jan Ludwig" userId="d974cc55-4025-45d8-9245-cf01b2611bdd" providerId="ADAL" clId="{C7F658E9-E397-4D0E-8989-5ED5CA12AD57}" dt="2025-10-09T20:18:07.061" v="6" actId="1076"/>
          <ac:spMkLst>
            <pc:docMk/>
            <pc:sldMk cId="3493311352" sldId="2147483410"/>
            <ac:spMk id="15" creationId="{4D88686B-33D8-DAC6-0E7A-08055B539A20}"/>
          </ac:spMkLst>
        </pc:spChg>
        <pc:spChg chg="mod">
          <ac:chgData name="Tiedemann Jan Ludwig" userId="d974cc55-4025-45d8-9245-cf01b2611bdd" providerId="ADAL" clId="{C7F658E9-E397-4D0E-8989-5ED5CA12AD57}" dt="2025-10-09T20:18:07.061" v="6" actId="1076"/>
          <ac:spMkLst>
            <pc:docMk/>
            <pc:sldMk cId="3493311352" sldId="2147483410"/>
            <ac:spMk id="16" creationId="{5F53B19D-07D4-70DA-BDC1-34AB39A1D9D7}"/>
          </ac:spMkLst>
        </pc:spChg>
      </pc:sldChg>
      <pc:sldChg chg="modSp mod">
        <pc:chgData name="Tiedemann Jan Ludwig" userId="d974cc55-4025-45d8-9245-cf01b2611bdd" providerId="ADAL" clId="{C7F658E9-E397-4D0E-8989-5ED5CA12AD57}" dt="2025-10-09T20:19:28.256" v="43" actId="20577"/>
        <pc:sldMkLst>
          <pc:docMk/>
          <pc:sldMk cId="1827162313" sldId="2147483415"/>
        </pc:sldMkLst>
        <pc:spChg chg="mod">
          <ac:chgData name="Tiedemann Jan Ludwig" userId="d974cc55-4025-45d8-9245-cf01b2611bdd" providerId="ADAL" clId="{C7F658E9-E397-4D0E-8989-5ED5CA12AD57}" dt="2025-10-09T20:19:28.256" v="43" actId="20577"/>
          <ac:spMkLst>
            <pc:docMk/>
            <pc:sldMk cId="1827162313" sldId="2147483415"/>
            <ac:spMk id="7" creationId="{4E869CA6-3494-DFB3-803F-1DCFA73FD210}"/>
          </ac:spMkLst>
        </pc:spChg>
      </pc:sldChg>
      <pc:sldChg chg="modSp mod">
        <pc:chgData name="Tiedemann Jan Ludwig" userId="d974cc55-4025-45d8-9245-cf01b2611bdd" providerId="ADAL" clId="{C7F658E9-E397-4D0E-8989-5ED5CA12AD57}" dt="2025-10-09T20:19:13.292" v="29" actId="20577"/>
        <pc:sldMkLst>
          <pc:docMk/>
          <pc:sldMk cId="3922920144" sldId="2147483416"/>
        </pc:sldMkLst>
        <pc:spChg chg="mod">
          <ac:chgData name="Tiedemann Jan Ludwig" userId="d974cc55-4025-45d8-9245-cf01b2611bdd" providerId="ADAL" clId="{C7F658E9-E397-4D0E-8989-5ED5CA12AD57}" dt="2025-10-09T20:19:13.292" v="29" actId="20577"/>
          <ac:spMkLst>
            <pc:docMk/>
            <pc:sldMk cId="3922920144" sldId="2147483416"/>
            <ac:spMk id="7" creationId="{E4C8B3E5-1A2F-DA16-58B1-053A17024723}"/>
          </ac:spMkLst>
        </pc:spChg>
      </pc:sldChg>
      <pc:sldChg chg="modSp mod">
        <pc:chgData name="Tiedemann Jan Ludwig" userId="d974cc55-4025-45d8-9245-cf01b2611bdd" providerId="ADAL" clId="{C7F658E9-E397-4D0E-8989-5ED5CA12AD57}" dt="2025-10-09T20:17:49.069" v="5" actId="20577"/>
        <pc:sldMkLst>
          <pc:docMk/>
          <pc:sldMk cId="1832664587" sldId="2147483417"/>
        </pc:sldMkLst>
        <pc:spChg chg="mod">
          <ac:chgData name="Tiedemann Jan Ludwig" userId="d974cc55-4025-45d8-9245-cf01b2611bdd" providerId="ADAL" clId="{C7F658E9-E397-4D0E-8989-5ED5CA12AD57}" dt="2025-10-09T20:17:45.008" v="4" actId="20577"/>
          <ac:spMkLst>
            <pc:docMk/>
            <pc:sldMk cId="1832664587" sldId="2147483417"/>
            <ac:spMk id="5" creationId="{85F804A0-3B01-CF6A-07B6-9D1C87E19F56}"/>
          </ac:spMkLst>
        </pc:spChg>
        <pc:spChg chg="mod">
          <ac:chgData name="Tiedemann Jan Ludwig" userId="d974cc55-4025-45d8-9245-cf01b2611bdd" providerId="ADAL" clId="{C7F658E9-E397-4D0E-8989-5ED5CA12AD57}" dt="2025-10-09T20:17:49.069" v="5" actId="20577"/>
          <ac:spMkLst>
            <pc:docMk/>
            <pc:sldMk cId="1832664587" sldId="2147483417"/>
            <ac:spMk id="7" creationId="{4F9EB0A9-1242-9D8C-DB24-0B61E1FD03BD}"/>
          </ac:spMkLst>
        </pc:spChg>
      </pc:sldChg>
      <pc:sldChg chg="modSp mod">
        <pc:chgData name="Tiedemann Jan Ludwig" userId="d974cc55-4025-45d8-9245-cf01b2611bdd" providerId="ADAL" clId="{C7F658E9-E397-4D0E-8989-5ED5CA12AD57}" dt="2025-10-09T20:18:36.366" v="22" actId="20577"/>
        <pc:sldMkLst>
          <pc:docMk/>
          <pc:sldMk cId="184842702" sldId="2147483418"/>
        </pc:sldMkLst>
        <pc:spChg chg="mod">
          <ac:chgData name="Tiedemann Jan Ludwig" userId="d974cc55-4025-45d8-9245-cf01b2611bdd" providerId="ADAL" clId="{C7F658E9-E397-4D0E-8989-5ED5CA12AD57}" dt="2025-10-09T20:18:36.366" v="22" actId="20577"/>
          <ac:spMkLst>
            <pc:docMk/>
            <pc:sldMk cId="184842702" sldId="2147483418"/>
            <ac:spMk id="5" creationId="{0D96FC81-DBF7-48DF-229C-3B3FF4A01D09}"/>
          </ac:spMkLst>
        </pc:spChg>
      </pc:sldChg>
    </pc:docChg>
  </pc:docChgLst>
  <pc:docChgLst>
    <pc:chgData name="Bohn Markus" userId="c45a2f92-00ca-42de-aee6-e0dae74d4ee1" providerId="ADAL" clId="{BBB8CA50-3021-49B6-AE6B-A84E419C78A2}"/>
    <pc:docChg chg="undo custSel addSld delSld modSld sldOrd">
      <pc:chgData name="Bohn Markus" userId="c45a2f92-00ca-42de-aee6-e0dae74d4ee1" providerId="ADAL" clId="{BBB8CA50-3021-49B6-AE6B-A84E419C78A2}" dt="2025-10-10T15:37:37.712" v="2123" actId="20577"/>
      <pc:docMkLst>
        <pc:docMk/>
      </pc:docMkLst>
      <pc:sldChg chg="modSp mod">
        <pc:chgData name="Bohn Markus" userId="c45a2f92-00ca-42de-aee6-e0dae74d4ee1" providerId="ADAL" clId="{BBB8CA50-3021-49B6-AE6B-A84E419C78A2}" dt="2025-10-10T09:46:59.429" v="1671" actId="20577"/>
        <pc:sldMkLst>
          <pc:docMk/>
          <pc:sldMk cId="3290883655" sldId="319"/>
        </pc:sldMkLst>
        <pc:spChg chg="mod">
          <ac:chgData name="Bohn Markus" userId="c45a2f92-00ca-42de-aee6-e0dae74d4ee1" providerId="ADAL" clId="{BBB8CA50-3021-49B6-AE6B-A84E419C78A2}" dt="2025-10-10T09:46:59.429" v="1671" actId="20577"/>
          <ac:spMkLst>
            <pc:docMk/>
            <pc:sldMk cId="3290883655" sldId="319"/>
            <ac:spMk id="7" creationId="{832696D2-12A2-40AE-9CB0-193542A2CB18}"/>
          </ac:spMkLst>
        </pc:spChg>
      </pc:sldChg>
      <pc:sldChg chg="modSp del mod modShow">
        <pc:chgData name="Bohn Markus" userId="c45a2f92-00ca-42de-aee6-e0dae74d4ee1" providerId="ADAL" clId="{BBB8CA50-3021-49B6-AE6B-A84E419C78A2}" dt="2025-10-10T13:59:30.116" v="1914" actId="47"/>
        <pc:sldMkLst>
          <pc:docMk/>
          <pc:sldMk cId="3565711503" sldId="322"/>
        </pc:sldMkLst>
        <pc:spChg chg="mod">
          <ac:chgData name="Bohn Markus" userId="c45a2f92-00ca-42de-aee6-e0dae74d4ee1" providerId="ADAL" clId="{BBB8CA50-3021-49B6-AE6B-A84E419C78A2}" dt="2025-10-09T14:25:10.107" v="354" actId="20577"/>
          <ac:spMkLst>
            <pc:docMk/>
            <pc:sldMk cId="3565711503" sldId="322"/>
            <ac:spMk id="7" creationId="{29D4950E-C3F0-B424-C66A-8073935E61C0}"/>
          </ac:spMkLst>
        </pc:spChg>
      </pc:sldChg>
      <pc:sldChg chg="modSp mod">
        <pc:chgData name="Bohn Markus" userId="c45a2f92-00ca-42de-aee6-e0dae74d4ee1" providerId="ADAL" clId="{BBB8CA50-3021-49B6-AE6B-A84E419C78A2}" dt="2025-10-09T14:01:15.441" v="9" actId="20577"/>
        <pc:sldMkLst>
          <pc:docMk/>
          <pc:sldMk cId="722309512" sldId="323"/>
        </pc:sldMkLst>
        <pc:spChg chg="mod">
          <ac:chgData name="Bohn Markus" userId="c45a2f92-00ca-42de-aee6-e0dae74d4ee1" providerId="ADAL" clId="{BBB8CA50-3021-49B6-AE6B-A84E419C78A2}" dt="2025-10-09T14:01:15.441" v="9" actId="20577"/>
          <ac:spMkLst>
            <pc:docMk/>
            <pc:sldMk cId="722309512" sldId="323"/>
            <ac:spMk id="2" creationId="{3EB5312C-3A45-39AF-E22B-24BEFBB77D11}"/>
          </ac:spMkLst>
        </pc:spChg>
      </pc:sldChg>
      <pc:sldChg chg="addSp delSp modSp add del mod">
        <pc:chgData name="Bohn Markus" userId="c45a2f92-00ca-42de-aee6-e0dae74d4ee1" providerId="ADAL" clId="{BBB8CA50-3021-49B6-AE6B-A84E419C78A2}" dt="2025-10-09T14:35:42.787" v="528" actId="47"/>
        <pc:sldMkLst>
          <pc:docMk/>
          <pc:sldMk cId="396425720" sldId="324"/>
        </pc:sldMkLst>
        <pc:spChg chg="mod">
          <ac:chgData name="Bohn Markus" userId="c45a2f92-00ca-42de-aee6-e0dae74d4ee1" providerId="ADAL" clId="{BBB8CA50-3021-49B6-AE6B-A84E419C78A2}" dt="2025-10-09T14:01:25.608" v="25" actId="20577"/>
          <ac:spMkLst>
            <pc:docMk/>
            <pc:sldMk cId="396425720" sldId="324"/>
            <ac:spMk id="2" creationId="{69D628D4-F23F-68D8-EC3E-B682C4DAFC9A}"/>
          </ac:spMkLst>
        </pc:spChg>
        <pc:spChg chg="del">
          <ac:chgData name="Bohn Markus" userId="c45a2f92-00ca-42de-aee6-e0dae74d4ee1" providerId="ADAL" clId="{BBB8CA50-3021-49B6-AE6B-A84E419C78A2}" dt="2025-10-09T14:07:33.201" v="98" actId="478"/>
          <ac:spMkLst>
            <pc:docMk/>
            <pc:sldMk cId="396425720" sldId="324"/>
            <ac:spMk id="3" creationId="{879E3146-FCDB-A9D3-FD21-74683F1B4A3B}"/>
          </ac:spMkLst>
        </pc:spChg>
        <pc:spChg chg="add del mod">
          <ac:chgData name="Bohn Markus" userId="c45a2f92-00ca-42de-aee6-e0dae74d4ee1" providerId="ADAL" clId="{BBB8CA50-3021-49B6-AE6B-A84E419C78A2}" dt="2025-10-09T14:23:33.835" v="269" actId="20577"/>
          <ac:spMkLst>
            <pc:docMk/>
            <pc:sldMk cId="396425720" sldId="324"/>
            <ac:spMk id="7" creationId="{68EE7AEF-D03C-FF37-ABE7-FDC7EBA03458}"/>
          </ac:spMkLst>
        </pc:spChg>
      </pc:sldChg>
      <pc:sldChg chg="del mod ord modShow">
        <pc:chgData name="Bohn Markus" userId="c45a2f92-00ca-42de-aee6-e0dae74d4ee1" providerId="ADAL" clId="{BBB8CA50-3021-49B6-AE6B-A84E419C78A2}" dt="2025-10-09T15:40:45.675" v="1401" actId="47"/>
        <pc:sldMkLst>
          <pc:docMk/>
          <pc:sldMk cId="5202366" sldId="326"/>
        </pc:sldMkLst>
      </pc:sldChg>
      <pc:sldChg chg="addSp delSp modSp add del mod">
        <pc:chgData name="Bohn Markus" userId="c45a2f92-00ca-42de-aee6-e0dae74d4ee1" providerId="ADAL" clId="{BBB8CA50-3021-49B6-AE6B-A84E419C78A2}" dt="2025-10-09T14:35:40.724" v="527" actId="47"/>
        <pc:sldMkLst>
          <pc:docMk/>
          <pc:sldMk cId="2672512251" sldId="327"/>
        </pc:sldMkLst>
        <pc:spChg chg="mod">
          <ac:chgData name="Bohn Markus" userId="c45a2f92-00ca-42de-aee6-e0dae74d4ee1" providerId="ADAL" clId="{BBB8CA50-3021-49B6-AE6B-A84E419C78A2}" dt="2025-10-09T14:21:59.131" v="178" actId="207"/>
          <ac:spMkLst>
            <pc:docMk/>
            <pc:sldMk cId="2672512251" sldId="327"/>
            <ac:spMk id="2" creationId="{F6E98B4E-0D3A-AEC2-598B-528C80159C2D}"/>
          </ac:spMkLst>
        </pc:spChg>
        <pc:spChg chg="add mod">
          <ac:chgData name="Bohn Markus" userId="c45a2f92-00ca-42de-aee6-e0dae74d4ee1" providerId="ADAL" clId="{BBB8CA50-3021-49B6-AE6B-A84E419C78A2}" dt="2025-10-09T14:23:06.947" v="203" actId="113"/>
          <ac:spMkLst>
            <pc:docMk/>
            <pc:sldMk cId="2672512251" sldId="327"/>
            <ac:spMk id="3" creationId="{E3C74976-90E5-F383-EE48-D8FA32E6F434}"/>
          </ac:spMkLst>
        </pc:spChg>
        <pc:spChg chg="del">
          <ac:chgData name="Bohn Markus" userId="c45a2f92-00ca-42de-aee6-e0dae74d4ee1" providerId="ADAL" clId="{BBB8CA50-3021-49B6-AE6B-A84E419C78A2}" dt="2025-10-09T14:19:03.098" v="152" actId="478"/>
          <ac:spMkLst>
            <pc:docMk/>
            <pc:sldMk cId="2672512251" sldId="327"/>
            <ac:spMk id="7" creationId="{7A6707B7-D84F-2423-D0AB-F7DC8205963F}"/>
          </ac:spMkLst>
        </pc:spChg>
        <pc:spChg chg="add mod">
          <ac:chgData name="Bohn Markus" userId="c45a2f92-00ca-42de-aee6-e0dae74d4ee1" providerId="ADAL" clId="{BBB8CA50-3021-49B6-AE6B-A84E419C78A2}" dt="2025-10-09T14:23:06.947" v="203" actId="113"/>
          <ac:spMkLst>
            <pc:docMk/>
            <pc:sldMk cId="2672512251" sldId="327"/>
            <ac:spMk id="8" creationId="{4860777C-5F60-558A-CAF1-4008EFF0ED68}"/>
          </ac:spMkLst>
        </pc:spChg>
        <pc:spChg chg="add mod">
          <ac:chgData name="Bohn Markus" userId="c45a2f92-00ca-42de-aee6-e0dae74d4ee1" providerId="ADAL" clId="{BBB8CA50-3021-49B6-AE6B-A84E419C78A2}" dt="2025-10-09T14:30:53.817" v="434" actId="20577"/>
          <ac:spMkLst>
            <pc:docMk/>
            <pc:sldMk cId="2672512251" sldId="327"/>
            <ac:spMk id="10" creationId="{63CF7668-EC60-A49C-470A-03F5D635F408}"/>
          </ac:spMkLst>
        </pc:spChg>
        <pc:spChg chg="add mod">
          <ac:chgData name="Bohn Markus" userId="c45a2f92-00ca-42de-aee6-e0dae74d4ee1" providerId="ADAL" clId="{BBB8CA50-3021-49B6-AE6B-A84E419C78A2}" dt="2025-10-09T14:31:21.177" v="445" actId="20577"/>
          <ac:spMkLst>
            <pc:docMk/>
            <pc:sldMk cId="2672512251" sldId="327"/>
            <ac:spMk id="11" creationId="{79E06C06-82BE-1504-CABC-2E19AC7B7898}"/>
          </ac:spMkLst>
        </pc:spChg>
        <pc:spChg chg="add mod">
          <ac:chgData name="Bohn Markus" userId="c45a2f92-00ca-42de-aee6-e0dae74d4ee1" providerId="ADAL" clId="{BBB8CA50-3021-49B6-AE6B-A84E419C78A2}" dt="2025-10-09T14:31:43.401" v="452" actId="20577"/>
          <ac:spMkLst>
            <pc:docMk/>
            <pc:sldMk cId="2672512251" sldId="327"/>
            <ac:spMk id="12" creationId="{A94DE032-C578-D5EF-73E8-C7CBB4173436}"/>
          </ac:spMkLst>
        </pc:spChg>
        <pc:spChg chg="add mod">
          <ac:chgData name="Bohn Markus" userId="c45a2f92-00ca-42de-aee6-e0dae74d4ee1" providerId="ADAL" clId="{BBB8CA50-3021-49B6-AE6B-A84E419C78A2}" dt="2025-10-09T14:32:18.141" v="466" actId="20577"/>
          <ac:spMkLst>
            <pc:docMk/>
            <pc:sldMk cId="2672512251" sldId="327"/>
            <ac:spMk id="13" creationId="{E1A78465-807D-72E5-4217-53D0CA373F9B}"/>
          </ac:spMkLst>
        </pc:spChg>
        <pc:spChg chg="add mod">
          <ac:chgData name="Bohn Markus" userId="c45a2f92-00ca-42de-aee6-e0dae74d4ee1" providerId="ADAL" clId="{BBB8CA50-3021-49B6-AE6B-A84E419C78A2}" dt="2025-10-09T14:32:50.212" v="486" actId="20577"/>
          <ac:spMkLst>
            <pc:docMk/>
            <pc:sldMk cId="2672512251" sldId="327"/>
            <ac:spMk id="14" creationId="{D7BD8BEB-E4CE-1835-6CA5-9C56F4D8FA77}"/>
          </ac:spMkLst>
        </pc:spChg>
        <pc:spChg chg="add mod">
          <ac:chgData name="Bohn Markus" userId="c45a2f92-00ca-42de-aee6-e0dae74d4ee1" providerId="ADAL" clId="{BBB8CA50-3021-49B6-AE6B-A84E419C78A2}" dt="2025-10-09T14:33:23.619" v="503" actId="20577"/>
          <ac:spMkLst>
            <pc:docMk/>
            <pc:sldMk cId="2672512251" sldId="327"/>
            <ac:spMk id="15" creationId="{86CBC563-C38A-CEC9-3700-F490A1BE55BC}"/>
          </ac:spMkLst>
        </pc:spChg>
        <pc:picChg chg="add mod ord modCrop">
          <ac:chgData name="Bohn Markus" userId="c45a2f92-00ca-42de-aee6-e0dae74d4ee1" providerId="ADAL" clId="{BBB8CA50-3021-49B6-AE6B-A84E419C78A2}" dt="2025-10-09T14:22:50.818" v="184" actId="732"/>
          <ac:picMkLst>
            <pc:docMk/>
            <pc:sldMk cId="2672512251" sldId="327"/>
            <ac:picMk id="9" creationId="{B85D2766-234D-D9B6-0CD2-1255C9139F5D}"/>
          </ac:picMkLst>
        </pc:picChg>
      </pc:sldChg>
      <pc:sldChg chg="modSp mod">
        <pc:chgData name="Bohn Markus" userId="c45a2f92-00ca-42de-aee6-e0dae74d4ee1" providerId="ADAL" clId="{BBB8CA50-3021-49B6-AE6B-A84E419C78A2}" dt="2025-10-09T14:42:32.977" v="560" actId="1076"/>
        <pc:sldMkLst>
          <pc:docMk/>
          <pc:sldMk cId="3694217442" sldId="2147483408"/>
        </pc:sldMkLst>
        <pc:spChg chg="mod">
          <ac:chgData name="Bohn Markus" userId="c45a2f92-00ca-42de-aee6-e0dae74d4ee1" providerId="ADAL" clId="{BBB8CA50-3021-49B6-AE6B-A84E419C78A2}" dt="2025-10-09T14:42:32.977" v="560" actId="1076"/>
          <ac:spMkLst>
            <pc:docMk/>
            <pc:sldMk cId="3694217442" sldId="2147483408"/>
            <ac:spMk id="6" creationId="{09F56074-4D14-386C-D0AF-246FD1077F18}"/>
          </ac:spMkLst>
        </pc:spChg>
        <pc:picChg chg="mod modCrop">
          <ac:chgData name="Bohn Markus" userId="c45a2f92-00ca-42de-aee6-e0dae74d4ee1" providerId="ADAL" clId="{BBB8CA50-3021-49B6-AE6B-A84E419C78A2}" dt="2025-10-09T14:42:21.673" v="558" actId="732"/>
          <ac:picMkLst>
            <pc:docMk/>
            <pc:sldMk cId="3694217442" sldId="2147483408"/>
            <ac:picMk id="3" creationId="{1BD893D2-243A-586A-C680-A1273DB5BC45}"/>
          </ac:picMkLst>
        </pc:picChg>
      </pc:sldChg>
      <pc:sldChg chg="addSp delSp modSp mod">
        <pc:chgData name="Bohn Markus" userId="c45a2f92-00ca-42de-aee6-e0dae74d4ee1" providerId="ADAL" clId="{BBB8CA50-3021-49B6-AE6B-A84E419C78A2}" dt="2025-10-09T14:37:33.542" v="542"/>
        <pc:sldMkLst>
          <pc:docMk/>
          <pc:sldMk cId="3154764076" sldId="2147483409"/>
        </pc:sldMkLst>
        <pc:spChg chg="add mod">
          <ac:chgData name="Bohn Markus" userId="c45a2f92-00ca-42de-aee6-e0dae74d4ee1" providerId="ADAL" clId="{BBB8CA50-3021-49B6-AE6B-A84E419C78A2}" dt="2025-10-09T14:35:36.186" v="526"/>
          <ac:spMkLst>
            <pc:docMk/>
            <pc:sldMk cId="3154764076" sldId="2147483409"/>
            <ac:spMk id="2" creationId="{E4D6E287-E1A3-902A-3B42-8E76F29D4427}"/>
          </ac:spMkLst>
        </pc:spChg>
        <pc:spChg chg="add mod">
          <ac:chgData name="Bohn Markus" userId="c45a2f92-00ca-42de-aee6-e0dae74d4ee1" providerId="ADAL" clId="{BBB8CA50-3021-49B6-AE6B-A84E419C78A2}" dt="2025-10-09T14:37:33.542" v="542"/>
          <ac:spMkLst>
            <pc:docMk/>
            <pc:sldMk cId="3154764076" sldId="2147483409"/>
            <ac:spMk id="4" creationId="{F42C1AD1-D160-F1D5-292D-F54B991AA0D0}"/>
          </ac:spMkLst>
        </pc:spChg>
        <pc:spChg chg="del">
          <ac:chgData name="Bohn Markus" userId="c45a2f92-00ca-42de-aee6-e0dae74d4ee1" providerId="ADAL" clId="{BBB8CA50-3021-49B6-AE6B-A84E419C78A2}" dt="2025-10-09T14:35:35.981" v="525" actId="478"/>
          <ac:spMkLst>
            <pc:docMk/>
            <pc:sldMk cId="3154764076" sldId="2147483409"/>
            <ac:spMk id="6" creationId="{4AE5BE24-3EAF-689B-DD20-51ABD757F82B}"/>
          </ac:spMkLst>
        </pc:spChg>
      </pc:sldChg>
      <pc:sldChg chg="addSp modSp add mod modTransition">
        <pc:chgData name="Bohn Markus" userId="c45a2f92-00ca-42de-aee6-e0dae74d4ee1" providerId="ADAL" clId="{BBB8CA50-3021-49B6-AE6B-A84E419C78A2}" dt="2025-10-10T14:00:23.353" v="1921"/>
        <pc:sldMkLst>
          <pc:docMk/>
          <pc:sldMk cId="3493311352" sldId="2147483410"/>
        </pc:sldMkLst>
        <pc:spChg chg="add mod">
          <ac:chgData name="Bohn Markus" userId="c45a2f92-00ca-42de-aee6-e0dae74d4ee1" providerId="ADAL" clId="{BBB8CA50-3021-49B6-AE6B-A84E419C78A2}" dt="2025-10-09T14:33:48.012" v="508" actId="1076"/>
          <ac:spMkLst>
            <pc:docMk/>
            <pc:sldMk cId="3493311352" sldId="2147483410"/>
            <ac:spMk id="2" creationId="{3F7265BC-8785-3044-1907-8B5D9CA54E72}"/>
          </ac:spMkLst>
        </pc:spChg>
        <pc:spChg chg="add mod">
          <ac:chgData name="Bohn Markus" userId="c45a2f92-00ca-42de-aee6-e0dae74d4ee1" providerId="ADAL" clId="{BBB8CA50-3021-49B6-AE6B-A84E419C78A2}" dt="2025-10-09T14:33:48.012" v="508" actId="1076"/>
          <ac:spMkLst>
            <pc:docMk/>
            <pc:sldMk cId="3493311352" sldId="2147483410"/>
            <ac:spMk id="4" creationId="{2590B0F4-284E-5339-73A6-0808C2EAD06A}"/>
          </ac:spMkLst>
        </pc:spChg>
        <pc:spChg chg="add mod">
          <ac:chgData name="Bohn Markus" userId="c45a2f92-00ca-42de-aee6-e0dae74d4ee1" providerId="ADAL" clId="{BBB8CA50-3021-49B6-AE6B-A84E419C78A2}" dt="2025-10-09T14:33:48.012" v="508" actId="1076"/>
          <ac:spMkLst>
            <pc:docMk/>
            <pc:sldMk cId="3493311352" sldId="2147483410"/>
            <ac:spMk id="5" creationId="{B5B95B44-BB7F-BC96-EC81-96CFE1B379F6}"/>
          </ac:spMkLst>
        </pc:spChg>
        <pc:spChg chg="mod">
          <ac:chgData name="Bohn Markus" userId="c45a2f92-00ca-42de-aee6-e0dae74d4ee1" providerId="ADAL" clId="{BBB8CA50-3021-49B6-AE6B-A84E419C78A2}" dt="2025-10-09T14:33:43.330" v="505" actId="1076"/>
          <ac:spMkLst>
            <pc:docMk/>
            <pc:sldMk cId="3493311352" sldId="2147483410"/>
            <ac:spMk id="6" creationId="{48C959AD-27BB-2A54-6622-F6D492F979C8}"/>
          </ac:spMkLst>
        </pc:spChg>
        <pc:spChg chg="add mod">
          <ac:chgData name="Bohn Markus" userId="c45a2f92-00ca-42de-aee6-e0dae74d4ee1" providerId="ADAL" clId="{BBB8CA50-3021-49B6-AE6B-A84E419C78A2}" dt="2025-10-09T14:33:48.012" v="508" actId="1076"/>
          <ac:spMkLst>
            <pc:docMk/>
            <pc:sldMk cId="3493311352" sldId="2147483410"/>
            <ac:spMk id="7" creationId="{6BADBD8B-21EF-E89B-F883-EA9D295458C2}"/>
          </ac:spMkLst>
        </pc:spChg>
        <pc:spChg chg="add mod">
          <ac:chgData name="Bohn Markus" userId="c45a2f92-00ca-42de-aee6-e0dae74d4ee1" providerId="ADAL" clId="{BBB8CA50-3021-49B6-AE6B-A84E419C78A2}" dt="2025-10-09T14:33:48.012" v="508" actId="1076"/>
          <ac:spMkLst>
            <pc:docMk/>
            <pc:sldMk cId="3493311352" sldId="2147483410"/>
            <ac:spMk id="8" creationId="{50EA5D79-87C3-F8CD-3006-25D7B99F2939}"/>
          </ac:spMkLst>
        </pc:spChg>
        <pc:spChg chg="add mod">
          <ac:chgData name="Bohn Markus" userId="c45a2f92-00ca-42de-aee6-e0dae74d4ee1" providerId="ADAL" clId="{BBB8CA50-3021-49B6-AE6B-A84E419C78A2}" dt="2025-10-09T14:33:48.012" v="508" actId="1076"/>
          <ac:spMkLst>
            <pc:docMk/>
            <pc:sldMk cId="3493311352" sldId="2147483410"/>
            <ac:spMk id="9" creationId="{F2B798A6-5221-B4F0-CDC5-8C5491B7794F}"/>
          </ac:spMkLst>
        </pc:spChg>
        <pc:spChg chg="add mod">
          <ac:chgData name="Bohn Markus" userId="c45a2f92-00ca-42de-aee6-e0dae74d4ee1" providerId="ADAL" clId="{BBB8CA50-3021-49B6-AE6B-A84E419C78A2}" dt="2025-10-09T14:33:48.012" v="508" actId="1076"/>
          <ac:spMkLst>
            <pc:docMk/>
            <pc:sldMk cId="3493311352" sldId="2147483410"/>
            <ac:spMk id="10" creationId="{37E198BB-FF8F-01AF-EBC5-5953267291CF}"/>
          </ac:spMkLst>
        </pc:spChg>
        <pc:spChg chg="add mod">
          <ac:chgData name="Bohn Markus" userId="c45a2f92-00ca-42de-aee6-e0dae74d4ee1" providerId="ADAL" clId="{BBB8CA50-3021-49B6-AE6B-A84E419C78A2}" dt="2025-10-09T14:33:48.012" v="508" actId="1076"/>
          <ac:spMkLst>
            <pc:docMk/>
            <pc:sldMk cId="3493311352" sldId="2147483410"/>
            <ac:spMk id="11" creationId="{35F3B9E3-4C79-0378-8001-78795362B232}"/>
          </ac:spMkLst>
        </pc:spChg>
        <pc:spChg chg="add mod">
          <ac:chgData name="Bohn Markus" userId="c45a2f92-00ca-42de-aee6-e0dae74d4ee1" providerId="ADAL" clId="{BBB8CA50-3021-49B6-AE6B-A84E419C78A2}" dt="2025-10-09T14:35:17.366" v="524" actId="1076"/>
          <ac:spMkLst>
            <pc:docMk/>
            <pc:sldMk cId="3493311352" sldId="2147483410"/>
            <ac:spMk id="12" creationId="{2DCAC8FE-AC73-58E1-49AA-06CE32CA86EC}"/>
          </ac:spMkLst>
        </pc:spChg>
        <pc:spChg chg="add mod">
          <ac:chgData name="Bohn Markus" userId="c45a2f92-00ca-42de-aee6-e0dae74d4ee1" providerId="ADAL" clId="{BBB8CA50-3021-49B6-AE6B-A84E419C78A2}" dt="2025-10-09T14:34:25.598" v="514" actId="12788"/>
          <ac:spMkLst>
            <pc:docMk/>
            <pc:sldMk cId="3493311352" sldId="2147483410"/>
            <ac:spMk id="13" creationId="{F02E437C-04F8-4C1B-6192-36D06B70518A}"/>
          </ac:spMkLst>
        </pc:spChg>
        <pc:spChg chg="add mod">
          <ac:chgData name="Bohn Markus" userId="c45a2f92-00ca-42de-aee6-e0dae74d4ee1" providerId="ADAL" clId="{BBB8CA50-3021-49B6-AE6B-A84E419C78A2}" dt="2025-10-09T14:35:01.394" v="522" actId="12788"/>
          <ac:spMkLst>
            <pc:docMk/>
            <pc:sldMk cId="3493311352" sldId="2147483410"/>
            <ac:spMk id="14" creationId="{DE474860-DC8B-3894-8284-27435EBA173F}"/>
          </ac:spMkLst>
        </pc:spChg>
        <pc:spChg chg="add mod">
          <ac:chgData name="Bohn Markus" userId="c45a2f92-00ca-42de-aee6-e0dae74d4ee1" providerId="ADAL" clId="{BBB8CA50-3021-49B6-AE6B-A84E419C78A2}" dt="2025-10-09T14:35:01.394" v="522" actId="12788"/>
          <ac:spMkLst>
            <pc:docMk/>
            <pc:sldMk cId="3493311352" sldId="2147483410"/>
            <ac:spMk id="15" creationId="{4D88686B-33D8-DAC6-0E7A-08055B539A20}"/>
          </ac:spMkLst>
        </pc:spChg>
        <pc:spChg chg="add mod">
          <ac:chgData name="Bohn Markus" userId="c45a2f92-00ca-42de-aee6-e0dae74d4ee1" providerId="ADAL" clId="{BBB8CA50-3021-49B6-AE6B-A84E419C78A2}" dt="2025-10-09T14:35:01.394" v="522" actId="12788"/>
          <ac:spMkLst>
            <pc:docMk/>
            <pc:sldMk cId="3493311352" sldId="2147483410"/>
            <ac:spMk id="16" creationId="{5F53B19D-07D4-70DA-BDC1-34AB39A1D9D7}"/>
          </ac:spMkLst>
        </pc:spChg>
        <pc:spChg chg="add mod">
          <ac:chgData name="Bohn Markus" userId="c45a2f92-00ca-42de-aee6-e0dae74d4ee1" providerId="ADAL" clId="{BBB8CA50-3021-49B6-AE6B-A84E419C78A2}" dt="2025-10-09T14:34:25.598" v="514" actId="12788"/>
          <ac:spMkLst>
            <pc:docMk/>
            <pc:sldMk cId="3493311352" sldId="2147483410"/>
            <ac:spMk id="17" creationId="{085E0CA5-C39D-38FF-1B0E-35860EC29487}"/>
          </ac:spMkLst>
        </pc:spChg>
        <pc:spChg chg="add mod">
          <ac:chgData name="Bohn Markus" userId="c45a2f92-00ca-42de-aee6-e0dae74d4ee1" providerId="ADAL" clId="{BBB8CA50-3021-49B6-AE6B-A84E419C78A2}" dt="2025-10-09T14:34:29.643" v="515" actId="1076"/>
          <ac:spMkLst>
            <pc:docMk/>
            <pc:sldMk cId="3493311352" sldId="2147483410"/>
            <ac:spMk id="18" creationId="{F592B7CB-089F-F080-8357-1C76A80FEFC2}"/>
          </ac:spMkLst>
        </pc:spChg>
        <pc:spChg chg="add mod">
          <ac:chgData name="Bohn Markus" userId="c45a2f92-00ca-42de-aee6-e0dae74d4ee1" providerId="ADAL" clId="{BBB8CA50-3021-49B6-AE6B-A84E419C78A2}" dt="2025-10-09T14:34:33.611" v="516" actId="1076"/>
          <ac:spMkLst>
            <pc:docMk/>
            <pc:sldMk cId="3493311352" sldId="2147483410"/>
            <ac:spMk id="19" creationId="{068A707C-79E3-8547-8C77-58AA17605CD9}"/>
          </ac:spMkLst>
        </pc:spChg>
      </pc:sldChg>
      <pc:sldChg chg="del">
        <pc:chgData name="Bohn Markus" userId="c45a2f92-00ca-42de-aee6-e0dae74d4ee1" providerId="ADAL" clId="{BBB8CA50-3021-49B6-AE6B-A84E419C78A2}" dt="2025-10-09T15:40:43.289" v="1400" actId="47"/>
        <pc:sldMkLst>
          <pc:docMk/>
          <pc:sldMk cId="2357586636" sldId="2147483411"/>
        </pc:sldMkLst>
      </pc:sldChg>
      <pc:sldChg chg="addSp delSp modSp new del mod modClrScheme chgLayout">
        <pc:chgData name="Bohn Markus" userId="c45a2f92-00ca-42de-aee6-e0dae74d4ee1" providerId="ADAL" clId="{BBB8CA50-3021-49B6-AE6B-A84E419C78A2}" dt="2025-10-09T15:37:15.916" v="1338" actId="47"/>
        <pc:sldMkLst>
          <pc:docMk/>
          <pc:sldMk cId="2984729943" sldId="2147483412"/>
        </pc:sldMkLst>
        <pc:spChg chg="del">
          <ac:chgData name="Bohn Markus" userId="c45a2f92-00ca-42de-aee6-e0dae74d4ee1" providerId="ADAL" clId="{BBB8CA50-3021-49B6-AE6B-A84E419C78A2}" dt="2025-10-09T14:38:19.474" v="548" actId="700"/>
          <ac:spMkLst>
            <pc:docMk/>
            <pc:sldMk cId="2984729943" sldId="2147483412"/>
            <ac:spMk id="2" creationId="{17B0B9BE-B981-2E1E-5679-0BC191364996}"/>
          </ac:spMkLst>
        </pc:spChg>
        <pc:spChg chg="del mod ord">
          <ac:chgData name="Bohn Markus" userId="c45a2f92-00ca-42de-aee6-e0dae74d4ee1" providerId="ADAL" clId="{BBB8CA50-3021-49B6-AE6B-A84E419C78A2}" dt="2025-10-09T14:38:19.474" v="548" actId="700"/>
          <ac:spMkLst>
            <pc:docMk/>
            <pc:sldMk cId="2984729943" sldId="2147483412"/>
            <ac:spMk id="3" creationId="{6E380620-118C-36B4-6C86-ADF87F5BFD0F}"/>
          </ac:spMkLst>
        </pc:spChg>
        <pc:spChg chg="del">
          <ac:chgData name="Bohn Markus" userId="c45a2f92-00ca-42de-aee6-e0dae74d4ee1" providerId="ADAL" clId="{BBB8CA50-3021-49B6-AE6B-A84E419C78A2}" dt="2025-10-09T14:38:19.474" v="548" actId="700"/>
          <ac:spMkLst>
            <pc:docMk/>
            <pc:sldMk cId="2984729943" sldId="2147483412"/>
            <ac:spMk id="4" creationId="{9D88E6F9-6701-1C33-9BDF-C090ABC8F434}"/>
          </ac:spMkLst>
        </pc:spChg>
        <pc:spChg chg="del">
          <ac:chgData name="Bohn Markus" userId="c45a2f92-00ca-42de-aee6-e0dae74d4ee1" providerId="ADAL" clId="{BBB8CA50-3021-49B6-AE6B-A84E419C78A2}" dt="2025-10-09T14:38:19.474" v="548" actId="700"/>
          <ac:spMkLst>
            <pc:docMk/>
            <pc:sldMk cId="2984729943" sldId="2147483412"/>
            <ac:spMk id="5" creationId="{0CF2C0B9-B117-330A-718B-E2C8FF17C835}"/>
          </ac:spMkLst>
        </pc:spChg>
        <pc:spChg chg="add del mod ord">
          <ac:chgData name="Bohn Markus" userId="c45a2f92-00ca-42de-aee6-e0dae74d4ee1" providerId="ADAL" clId="{BBB8CA50-3021-49B6-AE6B-A84E419C78A2}" dt="2025-10-09T14:38:21.182" v="549"/>
          <ac:spMkLst>
            <pc:docMk/>
            <pc:sldMk cId="2984729943" sldId="2147483412"/>
            <ac:spMk id="6" creationId="{AED9092F-32B3-7A93-A8C9-A5DFBCCD2337}"/>
          </ac:spMkLst>
        </pc:spChg>
        <pc:spChg chg="add mod">
          <ac:chgData name="Bohn Markus" userId="c45a2f92-00ca-42de-aee6-e0dae74d4ee1" providerId="ADAL" clId="{BBB8CA50-3021-49B6-AE6B-A84E419C78A2}" dt="2025-10-09T14:38:24.770" v="550" actId="14100"/>
          <ac:spMkLst>
            <pc:docMk/>
            <pc:sldMk cId="2984729943" sldId="2147483412"/>
            <ac:spMk id="7" creationId="{60BE2467-795A-DE8D-6501-07FB2AE1082C}"/>
          </ac:spMkLst>
        </pc:spChg>
        <pc:grpChg chg="add mod">
          <ac:chgData name="Bohn Markus" userId="c45a2f92-00ca-42de-aee6-e0dae74d4ee1" providerId="ADAL" clId="{BBB8CA50-3021-49B6-AE6B-A84E419C78A2}" dt="2025-10-09T15:24:17.281" v="998" actId="164"/>
          <ac:grpSpMkLst>
            <pc:docMk/>
            <pc:sldMk cId="2984729943" sldId="2147483412"/>
            <ac:grpSpMk id="18" creationId="{DF81A87B-C9D6-354E-0812-01FF63B0CAEF}"/>
          </ac:grpSpMkLst>
        </pc:grpChg>
        <pc:picChg chg="add mod">
          <ac:chgData name="Bohn Markus" userId="c45a2f92-00ca-42de-aee6-e0dae74d4ee1" providerId="ADAL" clId="{BBB8CA50-3021-49B6-AE6B-A84E419C78A2}" dt="2025-10-09T14:41:02.021" v="555" actId="1076"/>
          <ac:picMkLst>
            <pc:docMk/>
            <pc:sldMk cId="2984729943" sldId="2147483412"/>
            <ac:picMk id="9" creationId="{92C7A074-CE4C-E873-6AA9-67E1913EBB89}"/>
          </ac:picMkLst>
        </pc:picChg>
        <pc:picChg chg="add mod">
          <ac:chgData name="Bohn Markus" userId="c45a2f92-00ca-42de-aee6-e0dae74d4ee1" providerId="ADAL" clId="{BBB8CA50-3021-49B6-AE6B-A84E419C78A2}" dt="2025-10-09T14:40:57.206" v="554" actId="1076"/>
          <ac:picMkLst>
            <pc:docMk/>
            <pc:sldMk cId="2984729943" sldId="2147483412"/>
            <ac:picMk id="11" creationId="{ACEFC9A0-FF3E-E289-A9C6-F546A99EA074}"/>
          </ac:picMkLst>
        </pc:picChg>
        <pc:picChg chg="add mod">
          <ac:chgData name="Bohn Markus" userId="c45a2f92-00ca-42de-aee6-e0dae74d4ee1" providerId="ADAL" clId="{BBB8CA50-3021-49B6-AE6B-A84E419C78A2}" dt="2025-10-09T14:41:05.224" v="556" actId="1076"/>
          <ac:picMkLst>
            <pc:docMk/>
            <pc:sldMk cId="2984729943" sldId="2147483412"/>
            <ac:picMk id="13" creationId="{FBE94680-71CF-13CC-5E5C-9969552F3941}"/>
          </ac:picMkLst>
        </pc:picChg>
        <pc:picChg chg="add mod">
          <ac:chgData name="Bohn Markus" userId="c45a2f92-00ca-42de-aee6-e0dae74d4ee1" providerId="ADAL" clId="{BBB8CA50-3021-49B6-AE6B-A84E419C78A2}" dt="2025-10-09T15:24:17.281" v="998" actId="164"/>
          <ac:picMkLst>
            <pc:docMk/>
            <pc:sldMk cId="2984729943" sldId="2147483412"/>
            <ac:picMk id="15" creationId="{6B1793D8-C2F9-7E4A-4C48-726B06CA220B}"/>
          </ac:picMkLst>
        </pc:picChg>
        <pc:picChg chg="add mod">
          <ac:chgData name="Bohn Markus" userId="c45a2f92-00ca-42de-aee6-e0dae74d4ee1" providerId="ADAL" clId="{BBB8CA50-3021-49B6-AE6B-A84E419C78A2}" dt="2025-10-09T15:24:17.281" v="998" actId="164"/>
          <ac:picMkLst>
            <pc:docMk/>
            <pc:sldMk cId="2984729943" sldId="2147483412"/>
            <ac:picMk id="17" creationId="{76F9AEF8-A70A-4267-CF08-D65B9F2BB1E6}"/>
          </ac:picMkLst>
        </pc:picChg>
        <pc:picChg chg="add mod">
          <ac:chgData name="Bohn Markus" userId="c45a2f92-00ca-42de-aee6-e0dae74d4ee1" providerId="ADAL" clId="{BBB8CA50-3021-49B6-AE6B-A84E419C78A2}" dt="2025-10-09T15:33:33.477" v="1154" actId="207"/>
          <ac:picMkLst>
            <pc:docMk/>
            <pc:sldMk cId="2984729943" sldId="2147483412"/>
            <ac:picMk id="20" creationId="{E274EADD-C109-28A1-E70A-9C919D2984FC}"/>
          </ac:picMkLst>
        </pc:picChg>
      </pc:sldChg>
      <pc:sldChg chg="addSp delSp modSp new del mod modClrScheme chgLayout">
        <pc:chgData name="Bohn Markus" userId="c45a2f92-00ca-42de-aee6-e0dae74d4ee1" providerId="ADAL" clId="{BBB8CA50-3021-49B6-AE6B-A84E419C78A2}" dt="2025-10-09T14:37:55.520" v="546" actId="47"/>
        <pc:sldMkLst>
          <pc:docMk/>
          <pc:sldMk cId="3307619327" sldId="2147483412"/>
        </pc:sldMkLst>
        <pc:spChg chg="del">
          <ac:chgData name="Bohn Markus" userId="c45a2f92-00ca-42de-aee6-e0dae74d4ee1" providerId="ADAL" clId="{BBB8CA50-3021-49B6-AE6B-A84E419C78A2}" dt="2025-10-09T14:36:28.323" v="530" actId="700"/>
          <ac:spMkLst>
            <pc:docMk/>
            <pc:sldMk cId="3307619327" sldId="2147483412"/>
            <ac:spMk id="2" creationId="{9C177AC3-5BA0-9BA9-E083-B36898075371}"/>
          </ac:spMkLst>
        </pc:spChg>
        <pc:spChg chg="del mod ord">
          <ac:chgData name="Bohn Markus" userId="c45a2f92-00ca-42de-aee6-e0dae74d4ee1" providerId="ADAL" clId="{BBB8CA50-3021-49B6-AE6B-A84E419C78A2}" dt="2025-10-09T14:36:28.323" v="530" actId="700"/>
          <ac:spMkLst>
            <pc:docMk/>
            <pc:sldMk cId="3307619327" sldId="2147483412"/>
            <ac:spMk id="3" creationId="{A84C23AA-FF53-92D6-38F4-84622F90FD13}"/>
          </ac:spMkLst>
        </pc:spChg>
        <pc:spChg chg="del">
          <ac:chgData name="Bohn Markus" userId="c45a2f92-00ca-42de-aee6-e0dae74d4ee1" providerId="ADAL" clId="{BBB8CA50-3021-49B6-AE6B-A84E419C78A2}" dt="2025-10-09T14:36:28.323" v="530" actId="700"/>
          <ac:spMkLst>
            <pc:docMk/>
            <pc:sldMk cId="3307619327" sldId="2147483412"/>
            <ac:spMk id="4" creationId="{CA6502B1-611A-1935-576D-C863F7CBD945}"/>
          </ac:spMkLst>
        </pc:spChg>
        <pc:spChg chg="del">
          <ac:chgData name="Bohn Markus" userId="c45a2f92-00ca-42de-aee6-e0dae74d4ee1" providerId="ADAL" clId="{BBB8CA50-3021-49B6-AE6B-A84E419C78A2}" dt="2025-10-09T14:36:28.323" v="530" actId="700"/>
          <ac:spMkLst>
            <pc:docMk/>
            <pc:sldMk cId="3307619327" sldId="2147483412"/>
            <ac:spMk id="5" creationId="{D64B3E0A-0B95-832A-7F37-1849BFDE6B25}"/>
          </ac:spMkLst>
        </pc:spChg>
        <pc:spChg chg="add del mod ord">
          <ac:chgData name="Bohn Markus" userId="c45a2f92-00ca-42de-aee6-e0dae74d4ee1" providerId="ADAL" clId="{BBB8CA50-3021-49B6-AE6B-A84E419C78A2}" dt="2025-10-09T14:36:51.519" v="531" actId="700"/>
          <ac:spMkLst>
            <pc:docMk/>
            <pc:sldMk cId="3307619327" sldId="2147483412"/>
            <ac:spMk id="6" creationId="{51904E2B-7B9E-5562-13B7-C726DCFE719F}"/>
          </ac:spMkLst>
        </pc:spChg>
        <pc:spChg chg="add del mod ord">
          <ac:chgData name="Bohn Markus" userId="c45a2f92-00ca-42de-aee6-e0dae74d4ee1" providerId="ADAL" clId="{BBB8CA50-3021-49B6-AE6B-A84E419C78A2}" dt="2025-10-09T14:37:06.308" v="532" actId="478"/>
          <ac:spMkLst>
            <pc:docMk/>
            <pc:sldMk cId="3307619327" sldId="2147483412"/>
            <ac:spMk id="7" creationId="{00BB6758-38BF-F07B-E091-5817E26BAFFC}"/>
          </ac:spMkLst>
        </pc:spChg>
        <pc:spChg chg="add del mod ord">
          <ac:chgData name="Bohn Markus" userId="c45a2f92-00ca-42de-aee6-e0dae74d4ee1" providerId="ADAL" clId="{BBB8CA50-3021-49B6-AE6B-A84E419C78A2}" dt="2025-10-09T14:37:06.308" v="532" actId="478"/>
          <ac:spMkLst>
            <pc:docMk/>
            <pc:sldMk cId="3307619327" sldId="2147483412"/>
            <ac:spMk id="8" creationId="{8E64C103-4B49-D5E6-1C66-7705AE9BF63E}"/>
          </ac:spMkLst>
        </pc:spChg>
        <pc:spChg chg="add mod ord">
          <ac:chgData name="Bohn Markus" userId="c45a2f92-00ca-42de-aee6-e0dae74d4ee1" providerId="ADAL" clId="{BBB8CA50-3021-49B6-AE6B-A84E419C78A2}" dt="2025-10-09T14:36:51.519" v="531" actId="700"/>
          <ac:spMkLst>
            <pc:docMk/>
            <pc:sldMk cId="3307619327" sldId="2147483412"/>
            <ac:spMk id="9" creationId="{23D5717C-1D39-E22C-B1B2-3F08CB4A2574}"/>
          </ac:spMkLst>
        </pc:spChg>
        <pc:spChg chg="add mod">
          <ac:chgData name="Bohn Markus" userId="c45a2f92-00ca-42de-aee6-e0dae74d4ee1" providerId="ADAL" clId="{BBB8CA50-3021-49B6-AE6B-A84E419C78A2}" dt="2025-10-09T14:37:08.525" v="534"/>
          <ac:spMkLst>
            <pc:docMk/>
            <pc:sldMk cId="3307619327" sldId="2147483412"/>
            <ac:spMk id="10" creationId="{5CDFC120-D7AB-8379-1C03-D6177467A7CE}"/>
          </ac:spMkLst>
        </pc:spChg>
        <pc:spChg chg="add mod">
          <ac:chgData name="Bohn Markus" userId="c45a2f92-00ca-42de-aee6-e0dae74d4ee1" providerId="ADAL" clId="{BBB8CA50-3021-49B6-AE6B-A84E419C78A2}" dt="2025-10-09T14:37:17.739" v="536"/>
          <ac:spMkLst>
            <pc:docMk/>
            <pc:sldMk cId="3307619327" sldId="2147483412"/>
            <ac:spMk id="11" creationId="{06D5503C-0151-99C3-4133-139A860517A3}"/>
          </ac:spMkLst>
        </pc:spChg>
        <pc:spChg chg="add mod">
          <ac:chgData name="Bohn Markus" userId="c45a2f92-00ca-42de-aee6-e0dae74d4ee1" providerId="ADAL" clId="{BBB8CA50-3021-49B6-AE6B-A84E419C78A2}" dt="2025-10-09T14:37:27.460" v="538"/>
          <ac:spMkLst>
            <pc:docMk/>
            <pc:sldMk cId="3307619327" sldId="2147483412"/>
            <ac:spMk id="12" creationId="{9048A5E0-F99A-7C33-0E76-E2BCC9036DC6}"/>
          </ac:spMkLst>
        </pc:spChg>
        <pc:spChg chg="add mod">
          <ac:chgData name="Bohn Markus" userId="c45a2f92-00ca-42de-aee6-e0dae74d4ee1" providerId="ADAL" clId="{BBB8CA50-3021-49B6-AE6B-A84E419C78A2}" dt="2025-10-09T14:37:29.961" v="540"/>
          <ac:spMkLst>
            <pc:docMk/>
            <pc:sldMk cId="3307619327" sldId="2147483412"/>
            <ac:spMk id="13" creationId="{4A62BBE3-06AA-D932-A7D5-760F1F2A2EF1}"/>
          </ac:spMkLst>
        </pc:spChg>
        <pc:picChg chg="add mod">
          <ac:chgData name="Bohn Markus" userId="c45a2f92-00ca-42de-aee6-e0dae74d4ee1" providerId="ADAL" clId="{BBB8CA50-3021-49B6-AE6B-A84E419C78A2}" dt="2025-10-09T14:37:45.849" v="545" actId="1076"/>
          <ac:picMkLst>
            <pc:docMk/>
            <pc:sldMk cId="3307619327" sldId="2147483412"/>
            <ac:picMk id="14" creationId="{1537352E-639B-8F27-70E3-B2141D3557ED}"/>
          </ac:picMkLst>
        </pc:picChg>
      </pc:sldChg>
      <pc:sldChg chg="addSp modSp mod modTransition">
        <pc:chgData name="Bohn Markus" userId="c45a2f92-00ca-42de-aee6-e0dae74d4ee1" providerId="ADAL" clId="{BBB8CA50-3021-49B6-AE6B-A84E419C78A2}" dt="2025-10-10T14:00:01.483" v="1916"/>
        <pc:sldMkLst>
          <pc:docMk/>
          <pc:sldMk cId="3566545128" sldId="2147483413"/>
        </pc:sldMkLst>
        <pc:spChg chg="add mod">
          <ac:chgData name="Bohn Markus" userId="c45a2f92-00ca-42de-aee6-e0dae74d4ee1" providerId="ADAL" clId="{BBB8CA50-3021-49B6-AE6B-A84E419C78A2}" dt="2025-10-09T15:40:09.729" v="1399" actId="20577"/>
          <ac:spMkLst>
            <pc:docMk/>
            <pc:sldMk cId="3566545128" sldId="2147483413"/>
            <ac:spMk id="2" creationId="{305C70ED-B5C6-ED01-5CBC-FE2070B4DF54}"/>
          </ac:spMkLst>
        </pc:spChg>
        <pc:picChg chg="mod modCrop">
          <ac:chgData name="Bohn Markus" userId="c45a2f92-00ca-42de-aee6-e0dae74d4ee1" providerId="ADAL" clId="{BBB8CA50-3021-49B6-AE6B-A84E419C78A2}" dt="2025-10-09T15:37:48.385" v="1343" actId="732"/>
          <ac:picMkLst>
            <pc:docMk/>
            <pc:sldMk cId="3566545128" sldId="2147483413"/>
            <ac:picMk id="3" creationId="{7098124A-493D-6EE6-9296-E5C98D93A9F4}"/>
          </ac:picMkLst>
        </pc:picChg>
      </pc:sldChg>
      <pc:sldChg chg="addSp modSp add mod ord modTransition">
        <pc:chgData name="Bohn Markus" userId="c45a2f92-00ca-42de-aee6-e0dae74d4ee1" providerId="ADAL" clId="{BBB8CA50-3021-49B6-AE6B-A84E419C78A2}" dt="2025-10-10T14:00:19.587" v="1920"/>
        <pc:sldMkLst>
          <pc:docMk/>
          <pc:sldMk cId="1889569444" sldId="2147483414"/>
        </pc:sldMkLst>
        <pc:spChg chg="add mod">
          <ac:chgData name="Bohn Markus" userId="c45a2f92-00ca-42de-aee6-e0dae74d4ee1" providerId="ADAL" clId="{BBB8CA50-3021-49B6-AE6B-A84E419C78A2}" dt="2025-10-09T14:47:21.857" v="736" actId="1076"/>
          <ac:spMkLst>
            <pc:docMk/>
            <pc:sldMk cId="1889569444" sldId="2147483414"/>
            <ac:spMk id="2" creationId="{B42BF978-5C0C-FE2C-BFF7-9BD39EC36E10}"/>
          </ac:spMkLst>
        </pc:spChg>
        <pc:spChg chg="add mod">
          <ac:chgData name="Bohn Markus" userId="c45a2f92-00ca-42de-aee6-e0dae74d4ee1" providerId="ADAL" clId="{BBB8CA50-3021-49B6-AE6B-A84E419C78A2}" dt="2025-10-09T14:48:31.748" v="761" actId="1076"/>
          <ac:spMkLst>
            <pc:docMk/>
            <pc:sldMk cId="1889569444" sldId="2147483414"/>
            <ac:spMk id="5" creationId="{1E3CE5C5-784A-4015-9E01-F851D28CE81A}"/>
          </ac:spMkLst>
        </pc:spChg>
        <pc:spChg chg="mod">
          <ac:chgData name="Bohn Markus" userId="c45a2f92-00ca-42de-aee6-e0dae74d4ee1" providerId="ADAL" clId="{BBB8CA50-3021-49B6-AE6B-A84E419C78A2}" dt="2025-10-09T14:42:53.099" v="564" actId="1076"/>
          <ac:spMkLst>
            <pc:docMk/>
            <pc:sldMk cId="1889569444" sldId="2147483414"/>
            <ac:spMk id="6" creationId="{D830E03B-50B9-6F7B-C895-1FC3841B5429}"/>
          </ac:spMkLst>
        </pc:spChg>
        <pc:spChg chg="add mod">
          <ac:chgData name="Bohn Markus" userId="c45a2f92-00ca-42de-aee6-e0dae74d4ee1" providerId="ADAL" clId="{BBB8CA50-3021-49B6-AE6B-A84E419C78A2}" dt="2025-10-09T15:35:36.649" v="1310" actId="20577"/>
          <ac:spMkLst>
            <pc:docMk/>
            <pc:sldMk cId="1889569444" sldId="2147483414"/>
            <ac:spMk id="7" creationId="{E86AD15C-A1CC-51C5-3A2F-2F7E433B78E9}"/>
          </ac:spMkLst>
        </pc:spChg>
        <pc:picChg chg="add mod">
          <ac:chgData name="Bohn Markus" userId="c45a2f92-00ca-42de-aee6-e0dae74d4ee1" providerId="ADAL" clId="{BBB8CA50-3021-49B6-AE6B-A84E419C78A2}" dt="2025-10-09T14:48:31.748" v="761" actId="1076"/>
          <ac:picMkLst>
            <pc:docMk/>
            <pc:sldMk cId="1889569444" sldId="2147483414"/>
            <ac:picMk id="4" creationId="{AD240B5F-B793-7F99-EEA6-34A434CBB35B}"/>
          </ac:picMkLst>
        </pc:picChg>
      </pc:sldChg>
      <pc:sldChg chg="addSp delSp modSp add mod ord modTransition">
        <pc:chgData name="Bohn Markus" userId="c45a2f92-00ca-42de-aee6-e0dae74d4ee1" providerId="ADAL" clId="{BBB8CA50-3021-49B6-AE6B-A84E419C78A2}" dt="2025-10-10T14:00:04.520" v="1917"/>
        <pc:sldMkLst>
          <pc:docMk/>
          <pc:sldMk cId="1827162313" sldId="2147483415"/>
        </pc:sldMkLst>
        <pc:spChg chg="mod">
          <ac:chgData name="Bohn Markus" userId="c45a2f92-00ca-42de-aee6-e0dae74d4ee1" providerId="ADAL" clId="{BBB8CA50-3021-49B6-AE6B-A84E419C78A2}" dt="2025-10-09T14:55:27.493" v="925" actId="14100"/>
          <ac:spMkLst>
            <pc:docMk/>
            <pc:sldMk cId="1827162313" sldId="2147483415"/>
            <ac:spMk id="5" creationId="{AA49C0B7-3735-1672-E8C9-2FF79211EA89}"/>
          </ac:spMkLst>
        </pc:spChg>
        <pc:spChg chg="mod">
          <ac:chgData name="Bohn Markus" userId="c45a2f92-00ca-42de-aee6-e0dae74d4ee1" providerId="ADAL" clId="{BBB8CA50-3021-49B6-AE6B-A84E419C78A2}" dt="2025-10-09T14:57:12.445" v="986" actId="20577"/>
          <ac:spMkLst>
            <pc:docMk/>
            <pc:sldMk cId="1827162313" sldId="2147483415"/>
            <ac:spMk id="7" creationId="{4E869CA6-3494-DFB3-803F-1DCFA73FD210}"/>
          </ac:spMkLst>
        </pc:spChg>
        <pc:picChg chg="add del">
          <ac:chgData name="Bohn Markus" userId="c45a2f92-00ca-42de-aee6-e0dae74d4ee1" providerId="ADAL" clId="{BBB8CA50-3021-49B6-AE6B-A84E419C78A2}" dt="2025-10-09T14:55:11.632" v="911" actId="478"/>
          <ac:picMkLst>
            <pc:docMk/>
            <pc:sldMk cId="1827162313" sldId="2147483415"/>
            <ac:picMk id="4" creationId="{6AF9BC80-2EAB-3E6C-DEEB-F0DF91DB82E5}"/>
          </ac:picMkLst>
        </pc:picChg>
        <pc:picChg chg="add mod">
          <ac:chgData name="Bohn Markus" userId="c45a2f92-00ca-42de-aee6-e0dae74d4ee1" providerId="ADAL" clId="{BBB8CA50-3021-49B6-AE6B-A84E419C78A2}" dt="2025-10-09T14:55:16.865" v="912" actId="1076"/>
          <ac:picMkLst>
            <pc:docMk/>
            <pc:sldMk cId="1827162313" sldId="2147483415"/>
            <ac:picMk id="8" creationId="{ACB67D33-0C82-90DD-E33F-1EAB6BDB8FF2}"/>
          </ac:picMkLst>
        </pc:picChg>
      </pc:sldChg>
      <pc:sldChg chg="addSp delSp modSp add mod modTransition">
        <pc:chgData name="Bohn Markus" userId="c45a2f92-00ca-42de-aee6-e0dae74d4ee1" providerId="ADAL" clId="{BBB8CA50-3021-49B6-AE6B-A84E419C78A2}" dt="2025-10-10T14:00:12.394" v="1918"/>
        <pc:sldMkLst>
          <pc:docMk/>
          <pc:sldMk cId="3922920144" sldId="2147483416"/>
        </pc:sldMkLst>
        <pc:spChg chg="mod">
          <ac:chgData name="Bohn Markus" userId="c45a2f92-00ca-42de-aee6-e0dae74d4ee1" providerId="ADAL" clId="{BBB8CA50-3021-49B6-AE6B-A84E419C78A2}" dt="2025-10-09T15:24:51.136" v="1041" actId="20577"/>
          <ac:spMkLst>
            <pc:docMk/>
            <pc:sldMk cId="3922920144" sldId="2147483416"/>
            <ac:spMk id="5" creationId="{ACD736A0-A33E-08F8-2090-87CA6C6391A4}"/>
          </ac:spMkLst>
        </pc:spChg>
        <pc:spChg chg="mod">
          <ac:chgData name="Bohn Markus" userId="c45a2f92-00ca-42de-aee6-e0dae74d4ee1" providerId="ADAL" clId="{BBB8CA50-3021-49B6-AE6B-A84E419C78A2}" dt="2025-10-09T15:31:18.695" v="1150" actId="14100"/>
          <ac:spMkLst>
            <pc:docMk/>
            <pc:sldMk cId="3922920144" sldId="2147483416"/>
            <ac:spMk id="7" creationId="{E4C8B3E5-1A2F-DA16-58B1-053A17024723}"/>
          </ac:spMkLst>
        </pc:spChg>
        <pc:grpChg chg="add mod">
          <ac:chgData name="Bohn Markus" userId="c45a2f92-00ca-42de-aee6-e0dae74d4ee1" providerId="ADAL" clId="{BBB8CA50-3021-49B6-AE6B-A84E419C78A2}" dt="2025-10-09T15:24:26.039" v="1002" actId="1076"/>
          <ac:grpSpMkLst>
            <pc:docMk/>
            <pc:sldMk cId="3922920144" sldId="2147483416"/>
            <ac:grpSpMk id="4" creationId="{10E00A9D-0191-8B45-313D-267221BCB9A1}"/>
          </ac:grpSpMkLst>
        </pc:grpChg>
        <pc:picChg chg="del">
          <ac:chgData name="Bohn Markus" userId="c45a2f92-00ca-42de-aee6-e0dae74d4ee1" providerId="ADAL" clId="{BBB8CA50-3021-49B6-AE6B-A84E419C78A2}" dt="2025-10-09T15:24:22.910" v="999" actId="478"/>
          <ac:picMkLst>
            <pc:docMk/>
            <pc:sldMk cId="3922920144" sldId="2147483416"/>
            <ac:picMk id="8" creationId="{BE5A1489-EFB9-5D31-274D-9A93080FC555}"/>
          </ac:picMkLst>
        </pc:picChg>
        <pc:picChg chg="mod">
          <ac:chgData name="Bohn Markus" userId="c45a2f92-00ca-42de-aee6-e0dae74d4ee1" providerId="ADAL" clId="{BBB8CA50-3021-49B6-AE6B-A84E419C78A2}" dt="2025-10-09T15:24:23.780" v="1000"/>
          <ac:picMkLst>
            <pc:docMk/>
            <pc:sldMk cId="3922920144" sldId="2147483416"/>
            <ac:picMk id="9" creationId="{92001ACC-1EBD-7621-A7B6-C5C493C1BAE0}"/>
          </ac:picMkLst>
        </pc:picChg>
        <pc:picChg chg="mod">
          <ac:chgData name="Bohn Markus" userId="c45a2f92-00ca-42de-aee6-e0dae74d4ee1" providerId="ADAL" clId="{BBB8CA50-3021-49B6-AE6B-A84E419C78A2}" dt="2025-10-09T15:24:23.780" v="1000"/>
          <ac:picMkLst>
            <pc:docMk/>
            <pc:sldMk cId="3922920144" sldId="2147483416"/>
            <ac:picMk id="10" creationId="{D6B46705-1A70-C22B-D0BD-97AE40B44022}"/>
          </ac:picMkLst>
        </pc:picChg>
        <pc:picChg chg="add mod">
          <ac:chgData name="Bohn Markus" userId="c45a2f92-00ca-42de-aee6-e0dae74d4ee1" providerId="ADAL" clId="{BBB8CA50-3021-49B6-AE6B-A84E419C78A2}" dt="2025-10-09T15:24:36.411" v="1004" actId="1076"/>
          <ac:picMkLst>
            <pc:docMk/>
            <pc:sldMk cId="3922920144" sldId="2147483416"/>
            <ac:picMk id="11" creationId="{F1616178-7DC6-5ECE-D10D-F0B71D73B943}"/>
          </ac:picMkLst>
        </pc:picChg>
      </pc:sldChg>
      <pc:sldChg chg="addSp delSp modSp add mod modTransition">
        <pc:chgData name="Bohn Markus" userId="c45a2f92-00ca-42de-aee6-e0dae74d4ee1" providerId="ADAL" clId="{BBB8CA50-3021-49B6-AE6B-A84E419C78A2}" dt="2025-10-10T14:00:16.188" v="1919"/>
        <pc:sldMkLst>
          <pc:docMk/>
          <pc:sldMk cId="1832664587" sldId="2147483417"/>
        </pc:sldMkLst>
        <pc:spChg chg="mod">
          <ac:chgData name="Bohn Markus" userId="c45a2f92-00ca-42de-aee6-e0dae74d4ee1" providerId="ADAL" clId="{BBB8CA50-3021-49B6-AE6B-A84E419C78A2}" dt="2025-10-09T15:33:47.240" v="1160" actId="1076"/>
          <ac:spMkLst>
            <pc:docMk/>
            <pc:sldMk cId="1832664587" sldId="2147483417"/>
            <ac:spMk id="2" creationId="{D93864A1-6775-76A6-F739-321276C1C82B}"/>
          </ac:spMkLst>
        </pc:spChg>
        <pc:spChg chg="mod">
          <ac:chgData name="Bohn Markus" userId="c45a2f92-00ca-42de-aee6-e0dae74d4ee1" providerId="ADAL" clId="{BBB8CA50-3021-49B6-AE6B-A84E419C78A2}" dt="2025-10-09T15:34:25.601" v="1205" actId="20577"/>
          <ac:spMkLst>
            <pc:docMk/>
            <pc:sldMk cId="1832664587" sldId="2147483417"/>
            <ac:spMk id="5" creationId="{85F804A0-3B01-CF6A-07B6-9D1C87E19F56}"/>
          </ac:spMkLst>
        </pc:spChg>
        <pc:spChg chg="mod">
          <ac:chgData name="Bohn Markus" userId="c45a2f92-00ca-42de-aee6-e0dae74d4ee1" providerId="ADAL" clId="{BBB8CA50-3021-49B6-AE6B-A84E419C78A2}" dt="2025-10-09T15:36:52.842" v="1337" actId="20577"/>
          <ac:spMkLst>
            <pc:docMk/>
            <pc:sldMk cId="1832664587" sldId="2147483417"/>
            <ac:spMk id="7" creationId="{4F9EB0A9-1242-9D8C-DB24-0B61E1FD03BD}"/>
          </ac:spMkLst>
        </pc:spChg>
        <pc:picChg chg="add mod">
          <ac:chgData name="Bohn Markus" userId="c45a2f92-00ca-42de-aee6-e0dae74d4ee1" providerId="ADAL" clId="{BBB8CA50-3021-49B6-AE6B-A84E419C78A2}" dt="2025-10-09T15:33:49.793" v="1161" actId="1076"/>
          <ac:picMkLst>
            <pc:docMk/>
            <pc:sldMk cId="1832664587" sldId="2147483417"/>
            <ac:picMk id="4" creationId="{1D564C51-DAB4-A457-9BC7-B139F3F5F102}"/>
          </ac:picMkLst>
        </pc:picChg>
        <pc:picChg chg="del">
          <ac:chgData name="Bohn Markus" userId="c45a2f92-00ca-42de-aee6-e0dae74d4ee1" providerId="ADAL" clId="{BBB8CA50-3021-49B6-AE6B-A84E419C78A2}" dt="2025-10-09T15:33:37.882" v="1155" actId="478"/>
          <ac:picMkLst>
            <pc:docMk/>
            <pc:sldMk cId="1832664587" sldId="2147483417"/>
            <ac:picMk id="11" creationId="{698520B6-6A1C-BFFB-2BAB-FB4FDB3B6464}"/>
          </ac:picMkLst>
        </pc:picChg>
      </pc:sldChg>
      <pc:sldChg chg="addSp delSp modSp new del mod modShow chgLayout">
        <pc:chgData name="Bohn Markus" userId="c45a2f92-00ca-42de-aee6-e0dae74d4ee1" providerId="ADAL" clId="{BBB8CA50-3021-49B6-AE6B-A84E419C78A2}" dt="2025-10-10T13:59:12.021" v="1912" actId="47"/>
        <pc:sldMkLst>
          <pc:docMk/>
          <pc:sldMk cId="184842702" sldId="2147483418"/>
        </pc:sldMkLst>
        <pc:spChg chg="del">
          <ac:chgData name="Bohn Markus" userId="c45a2f92-00ca-42de-aee6-e0dae74d4ee1" providerId="ADAL" clId="{BBB8CA50-3021-49B6-AE6B-A84E419C78A2}" dt="2025-10-09T15:49:16.586" v="1404" actId="700"/>
          <ac:spMkLst>
            <pc:docMk/>
            <pc:sldMk cId="184842702" sldId="2147483418"/>
            <ac:spMk id="2" creationId="{41BB060F-28C3-A0E8-D10D-ADDD71C12150}"/>
          </ac:spMkLst>
        </pc:spChg>
        <pc:spChg chg="add mod">
          <ac:chgData name="Bohn Markus" userId="c45a2f92-00ca-42de-aee6-e0dae74d4ee1" providerId="ADAL" clId="{BBB8CA50-3021-49B6-AE6B-A84E419C78A2}" dt="2025-10-09T19:15:48.631" v="1574" actId="790"/>
          <ac:spMkLst>
            <pc:docMk/>
            <pc:sldMk cId="184842702" sldId="2147483418"/>
            <ac:spMk id="3" creationId="{491753EE-A610-2936-889C-0EE3C051D7C9}"/>
          </ac:spMkLst>
        </pc:spChg>
        <pc:spChg chg="add mod">
          <ac:chgData name="Bohn Markus" userId="c45a2f92-00ca-42de-aee6-e0dae74d4ee1" providerId="ADAL" clId="{BBB8CA50-3021-49B6-AE6B-A84E419C78A2}" dt="2025-10-09T19:16:05.604" v="1578" actId="14100"/>
          <ac:spMkLst>
            <pc:docMk/>
            <pc:sldMk cId="184842702" sldId="2147483418"/>
            <ac:spMk id="5" creationId="{0D96FC81-DBF7-48DF-229C-3B3FF4A01D09}"/>
          </ac:spMkLst>
        </pc:spChg>
        <pc:picChg chg="add mod ord modCrop">
          <ac:chgData name="Bohn Markus" userId="c45a2f92-00ca-42de-aee6-e0dae74d4ee1" providerId="ADAL" clId="{BBB8CA50-3021-49B6-AE6B-A84E419C78A2}" dt="2025-10-09T19:13:59.564" v="1494" actId="18131"/>
          <ac:picMkLst>
            <pc:docMk/>
            <pc:sldMk cId="184842702" sldId="2147483418"/>
            <ac:picMk id="4" creationId="{17DD0B5D-01CE-6F3F-3A05-AA32AB61E5AC}"/>
          </ac:picMkLst>
        </pc:picChg>
      </pc:sldChg>
      <pc:sldChg chg="addSp delSp modSp add mod">
        <pc:chgData name="Bohn Markus" userId="c45a2f92-00ca-42de-aee6-e0dae74d4ee1" providerId="ADAL" clId="{BBB8CA50-3021-49B6-AE6B-A84E419C78A2}" dt="2025-10-10T13:59:18.589" v="1913" actId="1076"/>
        <pc:sldMkLst>
          <pc:docMk/>
          <pc:sldMk cId="3261726588" sldId="2147483419"/>
        </pc:sldMkLst>
        <pc:spChg chg="mod">
          <ac:chgData name="Bohn Markus" userId="c45a2f92-00ca-42de-aee6-e0dae74d4ee1" providerId="ADAL" clId="{BBB8CA50-3021-49B6-AE6B-A84E419C78A2}" dt="2025-10-10T13:59:18.589" v="1913" actId="1076"/>
          <ac:spMkLst>
            <pc:docMk/>
            <pc:sldMk cId="3261726588" sldId="2147483419"/>
            <ac:spMk id="3" creationId="{5AF5F720-7EE2-4418-F1A8-5CEF59F1008D}"/>
          </ac:spMkLst>
        </pc:spChg>
        <pc:spChg chg="del mod">
          <ac:chgData name="Bohn Markus" userId="c45a2f92-00ca-42de-aee6-e0dae74d4ee1" providerId="ADAL" clId="{BBB8CA50-3021-49B6-AE6B-A84E419C78A2}" dt="2025-10-09T19:21:29.156" v="1592" actId="478"/>
          <ac:spMkLst>
            <pc:docMk/>
            <pc:sldMk cId="3261726588" sldId="2147483419"/>
            <ac:spMk id="5" creationId="{A1C2294B-2A75-72A7-5BDC-F5E2B14AF5CF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7" creationId="{C6D84703-C43F-EDE2-3114-A1484A3A5AFF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8" creationId="{FB6D51E8-CA94-0D00-1B33-8181566F18CA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9" creationId="{7383ED3C-1871-9A40-E176-6BA4AD5591C5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21" creationId="{DC75E891-1535-9C07-DBB7-78E06302C2F6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22" creationId="{67C2CB04-BAAD-46E1-C82B-FB0F98BCB778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24" creationId="{3B97D3E5-98FE-1044-4589-CB92456615DE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26" creationId="{E737A9CF-F201-28CA-285B-A4D3C28A46EC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27" creationId="{82B73F22-1CDF-26F2-BD79-59E4966F4881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36" creationId="{EE4A6EF9-E8BB-13D3-C2C8-A9C0752DEB18}"/>
          </ac:spMkLst>
        </pc:spChg>
        <pc:spChg chg="mod">
          <ac:chgData name="Bohn Markus" userId="c45a2f92-00ca-42de-aee6-e0dae74d4ee1" providerId="ADAL" clId="{BBB8CA50-3021-49B6-AE6B-A84E419C78A2}" dt="2025-10-10T12:05:24.149" v="1701"/>
          <ac:spMkLst>
            <pc:docMk/>
            <pc:sldMk cId="3261726588" sldId="2147483419"/>
            <ac:spMk id="44" creationId="{9C59056A-FDDF-19C3-1464-B7DEB01E3102}"/>
          </ac:spMkLst>
        </pc:spChg>
        <pc:picChg chg="del">
          <ac:chgData name="Bohn Markus" userId="c45a2f92-00ca-42de-aee6-e0dae74d4ee1" providerId="ADAL" clId="{BBB8CA50-3021-49B6-AE6B-A84E419C78A2}" dt="2025-10-09T19:16:42.015" v="1580" actId="478"/>
          <ac:picMkLst>
            <pc:docMk/>
            <pc:sldMk cId="3261726588" sldId="2147483419"/>
            <ac:picMk id="4" creationId="{76FC1026-2F44-5F41-CC5D-809FEC402C01}"/>
          </ac:picMkLst>
        </pc:picChg>
        <pc:picChg chg="add mod ord modCrop">
          <ac:chgData name="Bohn Markus" userId="c45a2f92-00ca-42de-aee6-e0dae74d4ee1" providerId="ADAL" clId="{BBB8CA50-3021-49B6-AE6B-A84E419C78A2}" dt="2025-10-09T19:22:09.109" v="1648" actId="1076"/>
          <ac:picMkLst>
            <pc:docMk/>
            <pc:sldMk cId="3261726588" sldId="2147483419"/>
            <ac:picMk id="6" creationId="{1042739C-713C-AF1E-CD2B-8B72B6F99FA6}"/>
          </ac:picMkLst>
        </pc:picChg>
      </pc:sldChg>
      <pc:sldChg chg="addSp delSp modSp new mod chgLayout">
        <pc:chgData name="Bohn Markus" userId="c45a2f92-00ca-42de-aee6-e0dae74d4ee1" providerId="ADAL" clId="{BBB8CA50-3021-49B6-AE6B-A84E419C78A2}" dt="2025-10-09T19:23:32.879" v="1667" actId="20577"/>
        <pc:sldMkLst>
          <pc:docMk/>
          <pc:sldMk cId="2929728250" sldId="2147483420"/>
        </pc:sldMkLst>
        <pc:spChg chg="del">
          <ac:chgData name="Bohn Markus" userId="c45a2f92-00ca-42de-aee6-e0dae74d4ee1" providerId="ADAL" clId="{BBB8CA50-3021-49B6-AE6B-A84E419C78A2}" dt="2025-10-09T19:23:29.222" v="1653" actId="700"/>
          <ac:spMkLst>
            <pc:docMk/>
            <pc:sldMk cId="2929728250" sldId="2147483420"/>
            <ac:spMk id="2" creationId="{577E0075-C723-A66E-08B8-BA4DC1DD3761}"/>
          </ac:spMkLst>
        </pc:spChg>
        <pc:spChg chg="mod ord">
          <ac:chgData name="Bohn Markus" userId="c45a2f92-00ca-42de-aee6-e0dae74d4ee1" providerId="ADAL" clId="{BBB8CA50-3021-49B6-AE6B-A84E419C78A2}" dt="2025-10-09T19:23:29.222" v="1653" actId="700"/>
          <ac:spMkLst>
            <pc:docMk/>
            <pc:sldMk cId="2929728250" sldId="2147483420"/>
            <ac:spMk id="3" creationId="{F97B7381-3321-3195-C2A0-9C8DBD43FDF8}"/>
          </ac:spMkLst>
        </pc:spChg>
        <pc:spChg chg="mod ord">
          <ac:chgData name="Bohn Markus" userId="c45a2f92-00ca-42de-aee6-e0dae74d4ee1" providerId="ADAL" clId="{BBB8CA50-3021-49B6-AE6B-A84E419C78A2}" dt="2025-10-09T19:23:29.222" v="1653" actId="700"/>
          <ac:spMkLst>
            <pc:docMk/>
            <pc:sldMk cId="2929728250" sldId="2147483420"/>
            <ac:spMk id="4" creationId="{F95584BA-74E2-46E1-68A8-622F11AF1719}"/>
          </ac:spMkLst>
        </pc:spChg>
        <pc:spChg chg="mod ord">
          <ac:chgData name="Bohn Markus" userId="c45a2f92-00ca-42de-aee6-e0dae74d4ee1" providerId="ADAL" clId="{BBB8CA50-3021-49B6-AE6B-A84E419C78A2}" dt="2025-10-09T19:23:29.222" v="1653" actId="700"/>
          <ac:spMkLst>
            <pc:docMk/>
            <pc:sldMk cId="2929728250" sldId="2147483420"/>
            <ac:spMk id="5" creationId="{5ED54C36-1120-883C-5E5C-D7C99827A245}"/>
          </ac:spMkLst>
        </pc:spChg>
        <pc:spChg chg="add mod ord">
          <ac:chgData name="Bohn Markus" userId="c45a2f92-00ca-42de-aee6-e0dae74d4ee1" providerId="ADAL" clId="{BBB8CA50-3021-49B6-AE6B-A84E419C78A2}" dt="2025-10-09T19:23:32.879" v="1667" actId="20577"/>
          <ac:spMkLst>
            <pc:docMk/>
            <pc:sldMk cId="2929728250" sldId="2147483420"/>
            <ac:spMk id="6" creationId="{AED2E9D0-534B-E649-8B1F-B9F00413796E}"/>
          </ac:spMkLst>
        </pc:spChg>
      </pc:sldChg>
      <pc:sldChg chg="addSp delSp modSp add mod">
        <pc:chgData name="Bohn Markus" userId="c45a2f92-00ca-42de-aee6-e0dae74d4ee1" providerId="ADAL" clId="{BBB8CA50-3021-49B6-AE6B-A84E419C78A2}" dt="2025-10-10T15:37:37.712" v="2123" actId="20577"/>
        <pc:sldMkLst>
          <pc:docMk/>
          <pc:sldMk cId="772676945" sldId="2147483421"/>
        </pc:sldMkLst>
        <pc:spChg chg="mod">
          <ac:chgData name="Bohn Markus" userId="c45a2f92-00ca-42de-aee6-e0dae74d4ee1" providerId="ADAL" clId="{BBB8CA50-3021-49B6-AE6B-A84E419C78A2}" dt="2025-10-10T12:05:53.633" v="1713" actId="1076"/>
          <ac:spMkLst>
            <pc:docMk/>
            <pc:sldMk cId="772676945" sldId="2147483421"/>
            <ac:spMk id="3" creationId="{1BD6D07C-6933-93D2-DC36-3A3FF1E7286A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13" creationId="{30F4BC01-DA04-8669-03D0-C54535FA157B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15" creationId="{2B93EEB5-A13E-0A03-97E3-144DC20CFBBB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16" creationId="{731190CB-A0AF-1955-7C8F-85EA15626360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17" creationId="{2C9201B1-C22F-E5FC-5679-9991969DC520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25" creationId="{40668CA9-AD5E-E941-41EB-274D8F570935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26" creationId="{9F569101-66F5-F3BF-280B-4966E807E1E3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28" creationId="{C2730F2B-D784-13A6-0E66-C76EC2FE4772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31" creationId="{720CE0F5-AFCA-F38D-4ACC-022C165F90D3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32" creationId="{E15BBE97-D891-CC7C-9A34-9FBEA7B849D3}"/>
          </ac:spMkLst>
        </pc:spChg>
        <pc:spChg chg="mod">
          <ac:chgData name="Bohn Markus" userId="c45a2f92-00ca-42de-aee6-e0dae74d4ee1" providerId="ADAL" clId="{BBB8CA50-3021-49B6-AE6B-A84E419C78A2}" dt="2025-10-10T12:05:27.051" v="1702"/>
          <ac:spMkLst>
            <pc:docMk/>
            <pc:sldMk cId="772676945" sldId="2147483421"/>
            <ac:spMk id="34" creationId="{99B4FE50-648D-BF88-B6DF-3FC34E41E862}"/>
          </ac:spMkLst>
        </pc:spChg>
        <pc:spChg chg="add mod">
          <ac:chgData name="Bohn Markus" userId="c45a2f92-00ca-42de-aee6-e0dae74d4ee1" providerId="ADAL" clId="{BBB8CA50-3021-49B6-AE6B-A84E419C78A2}" dt="2025-10-10T15:37:37.712" v="2123" actId="20577"/>
          <ac:spMkLst>
            <pc:docMk/>
            <pc:sldMk cId="772676945" sldId="2147483421"/>
            <ac:spMk id="47" creationId="{E395D5D0-1017-F338-5B43-A3319FE812AC}"/>
          </ac:spMkLst>
        </pc:spChg>
        <pc:spChg chg="add mod">
          <ac:chgData name="Bohn Markus" userId="c45a2f92-00ca-42de-aee6-e0dae74d4ee1" providerId="ADAL" clId="{BBB8CA50-3021-49B6-AE6B-A84E419C78A2}" dt="2025-10-10T12:25:23.020" v="1907" actId="20577"/>
          <ac:spMkLst>
            <pc:docMk/>
            <pc:sldMk cId="772676945" sldId="2147483421"/>
            <ac:spMk id="48" creationId="{68EEB521-D810-2F06-7068-FF63FCD7596C}"/>
          </ac:spMkLst>
        </pc:spChg>
        <pc:picChg chg="add mod ord">
          <ac:chgData name="Bohn Markus" userId="c45a2f92-00ca-42de-aee6-e0dae74d4ee1" providerId="ADAL" clId="{BBB8CA50-3021-49B6-AE6B-A84E419C78A2}" dt="2025-10-10T12:09:55.891" v="1819" actId="1076"/>
          <ac:picMkLst>
            <pc:docMk/>
            <pc:sldMk cId="772676945" sldId="2147483421"/>
            <ac:picMk id="4" creationId="{36B6742F-8166-B347-FCE2-258B2E7EE2D6}"/>
          </ac:picMkLst>
        </pc:picChg>
        <pc:picChg chg="del">
          <ac:chgData name="Bohn Markus" userId="c45a2f92-00ca-42de-aee6-e0dae74d4ee1" providerId="ADAL" clId="{BBB8CA50-3021-49B6-AE6B-A84E419C78A2}" dt="2025-10-10T09:51:27.726" v="1673" actId="478"/>
          <ac:picMkLst>
            <pc:docMk/>
            <pc:sldMk cId="772676945" sldId="2147483421"/>
            <ac:picMk id="6" creationId="{6DAD582C-4C80-4313-8C48-1EC1D5C4D884}"/>
          </ac:picMkLst>
        </pc:picChg>
      </pc:sldChg>
      <pc:sldChg chg="addSp delSp modSp add mod modAnim">
        <pc:chgData name="Bohn Markus" userId="c45a2f92-00ca-42de-aee6-e0dae74d4ee1" providerId="ADAL" clId="{BBB8CA50-3021-49B6-AE6B-A84E419C78A2}" dt="2025-10-10T14:11:51.727" v="2117" actId="14100"/>
        <pc:sldMkLst>
          <pc:docMk/>
          <pc:sldMk cId="3825449215" sldId="2147483422"/>
        </pc:sldMkLst>
        <pc:spChg chg="mod">
          <ac:chgData name="Bohn Markus" userId="c45a2f92-00ca-42de-aee6-e0dae74d4ee1" providerId="ADAL" clId="{BBB8CA50-3021-49B6-AE6B-A84E419C78A2}" dt="2025-10-10T14:05:35.868" v="1971" actId="1076"/>
          <ac:spMkLst>
            <pc:docMk/>
            <pc:sldMk cId="3825449215" sldId="2147483422"/>
            <ac:spMk id="2" creationId="{B6DB91AC-BF6B-889A-0C07-408A5218C521}"/>
          </ac:spMkLst>
        </pc:spChg>
        <pc:spChg chg="del">
          <ac:chgData name="Bohn Markus" userId="c45a2f92-00ca-42de-aee6-e0dae74d4ee1" providerId="ADAL" clId="{BBB8CA50-3021-49B6-AE6B-A84E419C78A2}" dt="2025-10-10T14:01:17.525" v="1923" actId="478"/>
          <ac:spMkLst>
            <pc:docMk/>
            <pc:sldMk cId="3825449215" sldId="2147483422"/>
            <ac:spMk id="7" creationId="{8B3C26DA-D337-0E56-7B82-A7447D11D332}"/>
          </ac:spMkLst>
        </pc:spChg>
        <pc:spChg chg="add mod ord">
          <ac:chgData name="Bohn Markus" userId="c45a2f92-00ca-42de-aee6-e0dae74d4ee1" providerId="ADAL" clId="{BBB8CA50-3021-49B6-AE6B-A84E419C78A2}" dt="2025-10-10T14:10:26.726" v="2082" actId="14100"/>
          <ac:spMkLst>
            <pc:docMk/>
            <pc:sldMk cId="3825449215" sldId="2147483422"/>
            <ac:spMk id="10" creationId="{9E71030E-DF28-069F-E3A7-4F3181CEF768}"/>
          </ac:spMkLst>
        </pc:spChg>
        <pc:spChg chg="add mod ord">
          <ac:chgData name="Bohn Markus" userId="c45a2f92-00ca-42de-aee6-e0dae74d4ee1" providerId="ADAL" clId="{BBB8CA50-3021-49B6-AE6B-A84E419C78A2}" dt="2025-10-10T14:11:46.600" v="2116" actId="20577"/>
          <ac:spMkLst>
            <pc:docMk/>
            <pc:sldMk cId="3825449215" sldId="2147483422"/>
            <ac:spMk id="19" creationId="{7597129C-97AC-39EB-D975-29DD8CCAF6D4}"/>
          </ac:spMkLst>
        </pc:spChg>
        <pc:spChg chg="add mod ord">
          <ac:chgData name="Bohn Markus" userId="c45a2f92-00ca-42de-aee6-e0dae74d4ee1" providerId="ADAL" clId="{BBB8CA50-3021-49B6-AE6B-A84E419C78A2}" dt="2025-10-10T14:10:18.101" v="2078" actId="1076"/>
          <ac:spMkLst>
            <pc:docMk/>
            <pc:sldMk cId="3825449215" sldId="2147483422"/>
            <ac:spMk id="23" creationId="{5D16589C-B109-42A0-5171-9AFB74CD6BE9}"/>
          </ac:spMkLst>
        </pc:spChg>
        <pc:spChg chg="add mod ord">
          <ac:chgData name="Bohn Markus" userId="c45a2f92-00ca-42de-aee6-e0dae74d4ee1" providerId="ADAL" clId="{BBB8CA50-3021-49B6-AE6B-A84E419C78A2}" dt="2025-10-10T14:10:18.101" v="2078" actId="1076"/>
          <ac:spMkLst>
            <pc:docMk/>
            <pc:sldMk cId="3825449215" sldId="2147483422"/>
            <ac:spMk id="29" creationId="{8EC0B439-470B-FC9A-EDF1-68575DBAFBFE}"/>
          </ac:spMkLst>
        </pc:spChg>
        <pc:spChg chg="add mod">
          <ac:chgData name="Bohn Markus" userId="c45a2f92-00ca-42de-aee6-e0dae74d4ee1" providerId="ADAL" clId="{BBB8CA50-3021-49B6-AE6B-A84E419C78A2}" dt="2025-10-10T14:11:51.727" v="2117" actId="14100"/>
          <ac:spMkLst>
            <pc:docMk/>
            <pc:sldMk cId="3825449215" sldId="2147483422"/>
            <ac:spMk id="30" creationId="{77036166-4353-7E53-4717-0550634517C1}"/>
          </ac:spMkLst>
        </pc:spChg>
        <pc:picChg chg="add mod">
          <ac:chgData name="Bohn Markus" userId="c45a2f92-00ca-42de-aee6-e0dae74d4ee1" providerId="ADAL" clId="{BBB8CA50-3021-49B6-AE6B-A84E419C78A2}" dt="2025-10-10T14:02:47.319" v="1926" actId="1076"/>
          <ac:picMkLst>
            <pc:docMk/>
            <pc:sldMk cId="3825449215" sldId="2147483422"/>
            <ac:picMk id="4" creationId="{EA5A8320-92DC-A5E8-FDD8-13B755BAECD4}"/>
          </ac:picMkLst>
        </pc:picChg>
        <pc:picChg chg="add del mod ord">
          <ac:chgData name="Bohn Markus" userId="c45a2f92-00ca-42de-aee6-e0dae74d4ee1" providerId="ADAL" clId="{BBB8CA50-3021-49B6-AE6B-A84E419C78A2}" dt="2025-10-10T14:04:42.988" v="1961" actId="478"/>
          <ac:picMkLst>
            <pc:docMk/>
            <pc:sldMk cId="3825449215" sldId="2147483422"/>
            <ac:picMk id="9" creationId="{7111DCBB-8A0A-AA4C-B8A7-926307FAFD01}"/>
          </ac:picMkLst>
        </pc:picChg>
        <pc:picChg chg="add mod ord">
          <ac:chgData name="Bohn Markus" userId="c45a2f92-00ca-42de-aee6-e0dae74d4ee1" providerId="ADAL" clId="{BBB8CA50-3021-49B6-AE6B-A84E419C78A2}" dt="2025-10-10T14:10:21.752" v="2080" actId="14100"/>
          <ac:picMkLst>
            <pc:docMk/>
            <pc:sldMk cId="3825449215" sldId="2147483422"/>
            <ac:picMk id="12" creationId="{29442D7C-721C-DB41-80E9-60A284C2DDD0}"/>
          </ac:picMkLst>
        </pc:picChg>
        <pc:picChg chg="add mod ord">
          <ac:chgData name="Bohn Markus" userId="c45a2f92-00ca-42de-aee6-e0dae74d4ee1" providerId="ADAL" clId="{BBB8CA50-3021-49B6-AE6B-A84E419C78A2}" dt="2025-10-10T14:10:21.752" v="2080" actId="14100"/>
          <ac:picMkLst>
            <pc:docMk/>
            <pc:sldMk cId="3825449215" sldId="2147483422"/>
            <ac:picMk id="14" creationId="{B9078FD7-644E-C4F1-F4BE-374C0BCB70C1}"/>
          </ac:picMkLst>
        </pc:picChg>
        <pc:picChg chg="add mod ord">
          <ac:chgData name="Bohn Markus" userId="c45a2f92-00ca-42de-aee6-e0dae74d4ee1" providerId="ADAL" clId="{BBB8CA50-3021-49B6-AE6B-A84E419C78A2}" dt="2025-10-10T14:10:21.752" v="2080" actId="14100"/>
          <ac:picMkLst>
            <pc:docMk/>
            <pc:sldMk cId="3825449215" sldId="2147483422"/>
            <ac:picMk id="16" creationId="{4E11879C-57B2-442C-67C6-89DC1374AEF8}"/>
          </ac:picMkLst>
        </pc:picChg>
        <pc:picChg chg="add mod ord">
          <ac:chgData name="Bohn Markus" userId="c45a2f92-00ca-42de-aee6-e0dae74d4ee1" providerId="ADAL" clId="{BBB8CA50-3021-49B6-AE6B-A84E419C78A2}" dt="2025-10-10T14:10:21.752" v="2080" actId="14100"/>
          <ac:picMkLst>
            <pc:docMk/>
            <pc:sldMk cId="3825449215" sldId="2147483422"/>
            <ac:picMk id="18" creationId="{5C40867F-3DB6-D43B-1B10-A4F94032A45B}"/>
          </ac:picMkLst>
        </pc:picChg>
        <pc:cxnChg chg="add mod ord">
          <ac:chgData name="Bohn Markus" userId="c45a2f92-00ca-42de-aee6-e0dae74d4ee1" providerId="ADAL" clId="{BBB8CA50-3021-49B6-AE6B-A84E419C78A2}" dt="2025-10-10T14:10:21.752" v="2080" actId="14100"/>
          <ac:cxnSpMkLst>
            <pc:docMk/>
            <pc:sldMk cId="3825449215" sldId="2147483422"/>
            <ac:cxnSpMk id="21" creationId="{5E16A015-8C77-8B02-F93D-D9EE68CA8D66}"/>
          </ac:cxnSpMkLst>
        </pc:cxnChg>
        <pc:cxnChg chg="add del mod">
          <ac:chgData name="Bohn Markus" userId="c45a2f92-00ca-42de-aee6-e0dae74d4ee1" providerId="ADAL" clId="{BBB8CA50-3021-49B6-AE6B-A84E419C78A2}" dt="2025-10-10T14:08:07.895" v="2047" actId="478"/>
          <ac:cxnSpMkLst>
            <pc:docMk/>
            <pc:sldMk cId="3825449215" sldId="2147483422"/>
            <ac:cxnSpMk id="24" creationId="{B2D6DEED-9418-5B89-73CB-983BED8FE038}"/>
          </ac:cxnSpMkLst>
        </pc:cxnChg>
        <pc:cxnChg chg="add mod ord">
          <ac:chgData name="Bohn Markus" userId="c45a2f92-00ca-42de-aee6-e0dae74d4ee1" providerId="ADAL" clId="{BBB8CA50-3021-49B6-AE6B-A84E419C78A2}" dt="2025-10-10T14:10:21.752" v="2080" actId="14100"/>
          <ac:cxnSpMkLst>
            <pc:docMk/>
            <pc:sldMk cId="3825449215" sldId="2147483422"/>
            <ac:cxnSpMk id="27" creationId="{E6C8E0ED-A972-FB5C-EA94-C5591A4A9532}"/>
          </ac:cxnSpMkLst>
        </pc:cxnChg>
      </pc:sldChg>
    </pc:docChg>
  </pc:docChgLst>
  <pc:docChgLst>
    <pc:chgData name="Martins Paula" userId="789526d3-a2ff-4e9c-89da-d6566fb588bb" providerId="ADAL" clId="{04D81479-434D-4288-B49A-E4CAC898C037}"/>
    <pc:docChg chg="custSel addSld delSld modSld">
      <pc:chgData name="Martins Paula" userId="789526d3-a2ff-4e9c-89da-d6566fb588bb" providerId="ADAL" clId="{04D81479-434D-4288-B49A-E4CAC898C037}" dt="2025-10-10T06:49:32.627" v="66" actId="20577"/>
      <pc:docMkLst>
        <pc:docMk/>
      </pc:docMkLst>
      <pc:sldChg chg="modSp mod">
        <pc:chgData name="Martins Paula" userId="789526d3-a2ff-4e9c-89da-d6566fb588bb" providerId="ADAL" clId="{04D81479-434D-4288-B49A-E4CAC898C037}" dt="2025-10-10T06:49:32.627" v="66" actId="20577"/>
        <pc:sldMkLst>
          <pc:docMk/>
          <pc:sldMk cId="3290883655" sldId="319"/>
        </pc:sldMkLst>
        <pc:spChg chg="mod">
          <ac:chgData name="Martins Paula" userId="789526d3-a2ff-4e9c-89da-d6566fb588bb" providerId="ADAL" clId="{04D81479-434D-4288-B49A-E4CAC898C037}" dt="2025-10-10T06:49:32.627" v="66" actId="20577"/>
          <ac:spMkLst>
            <pc:docMk/>
            <pc:sldMk cId="3290883655" sldId="319"/>
            <ac:spMk id="2" creationId="{E456AF74-B31F-4820-B48E-046FC34C7B78}"/>
          </ac:spMkLst>
        </pc:spChg>
      </pc:sldChg>
      <pc:sldChg chg="addSp modSp mod modAnim">
        <pc:chgData name="Martins Paula" userId="789526d3-a2ff-4e9c-89da-d6566fb588bb" providerId="ADAL" clId="{04D81479-434D-4288-B49A-E4CAC898C037}" dt="2025-10-09T14:40:16.259" v="60" actId="1076"/>
        <pc:sldMkLst>
          <pc:docMk/>
          <pc:sldMk cId="3565711503" sldId="322"/>
        </pc:sldMkLst>
        <pc:spChg chg="add mod">
          <ac:chgData name="Martins Paula" userId="789526d3-a2ff-4e9c-89da-d6566fb588bb" providerId="ADAL" clId="{04D81479-434D-4288-B49A-E4CAC898C037}" dt="2025-10-09T14:40:16.259" v="60" actId="1076"/>
          <ac:spMkLst>
            <pc:docMk/>
            <pc:sldMk cId="3565711503" sldId="322"/>
            <ac:spMk id="9" creationId="{9F6F66A1-9227-46CD-33FD-799549F1E1B2}"/>
          </ac:spMkLst>
        </pc:spChg>
        <pc:picChg chg="add mod">
          <ac:chgData name="Martins Paula" userId="789526d3-a2ff-4e9c-89da-d6566fb588bb" providerId="ADAL" clId="{04D81479-434D-4288-B49A-E4CAC898C037}" dt="2025-10-09T14:35:53.239" v="46" actId="931"/>
          <ac:picMkLst>
            <pc:docMk/>
            <pc:sldMk cId="3565711503" sldId="322"/>
            <ac:picMk id="3" creationId="{DD9949CF-E940-1064-C5CA-AF330DD57CB7}"/>
          </ac:picMkLst>
        </pc:picChg>
      </pc:sldChg>
      <pc:sldChg chg="addSp delSp modSp new del mod">
        <pc:chgData name="Martins Paula" userId="789526d3-a2ff-4e9c-89da-d6566fb588bb" providerId="ADAL" clId="{04D81479-434D-4288-B49A-E4CAC898C037}" dt="2025-10-09T14:18:51.595" v="5" actId="47"/>
        <pc:sldMkLst>
          <pc:docMk/>
          <pc:sldMk cId="939175122" sldId="325"/>
        </pc:sldMkLst>
        <pc:spChg chg="del">
          <ac:chgData name="Martins Paula" userId="789526d3-a2ff-4e9c-89da-d6566fb588bb" providerId="ADAL" clId="{04D81479-434D-4288-B49A-E4CAC898C037}" dt="2025-10-09T14:16:27.329" v="1"/>
          <ac:spMkLst>
            <pc:docMk/>
            <pc:sldMk cId="939175122" sldId="325"/>
            <ac:spMk id="2" creationId="{EB2BF020-81F7-3355-1808-37C23BE315BA}"/>
          </ac:spMkLst>
        </pc:spChg>
        <pc:picChg chg="add mod">
          <ac:chgData name="Martins Paula" userId="789526d3-a2ff-4e9c-89da-d6566fb588bb" providerId="ADAL" clId="{04D81479-434D-4288-B49A-E4CAC898C037}" dt="2025-10-09T14:16:30.603" v="3" actId="962"/>
          <ac:picMkLst>
            <pc:docMk/>
            <pc:sldMk cId="939175122" sldId="325"/>
            <ac:picMk id="7" creationId="{BF8C81A3-3D60-5D1A-1022-9673AC1C9BDF}"/>
          </ac:picMkLst>
        </pc:picChg>
      </pc:sldChg>
      <pc:sldChg chg="addSp delSp modSp new mod">
        <pc:chgData name="Martins Paula" userId="789526d3-a2ff-4e9c-89da-d6566fb588bb" providerId="ADAL" clId="{04D81479-434D-4288-B49A-E4CAC898C037}" dt="2025-10-09T14:19:39.958" v="16" actId="962"/>
        <pc:sldMkLst>
          <pc:docMk/>
          <pc:sldMk cId="5202366" sldId="326"/>
        </pc:sldMkLst>
        <pc:spChg chg="del">
          <ac:chgData name="Martins Paula" userId="789526d3-a2ff-4e9c-89da-d6566fb588bb" providerId="ADAL" clId="{04D81479-434D-4288-B49A-E4CAC898C037}" dt="2025-10-09T14:19:37.366" v="14"/>
          <ac:spMkLst>
            <pc:docMk/>
            <pc:sldMk cId="5202366" sldId="326"/>
            <ac:spMk id="2" creationId="{9CBFBADD-6413-F070-BD96-4917F1BC8C84}"/>
          </ac:spMkLst>
        </pc:spChg>
        <pc:spChg chg="del">
          <ac:chgData name="Martins Paula" userId="789526d3-a2ff-4e9c-89da-d6566fb588bb" providerId="ADAL" clId="{04D81479-434D-4288-B49A-E4CAC898C037}" dt="2025-10-09T14:18:55.983" v="6" actId="478"/>
          <ac:spMkLst>
            <pc:docMk/>
            <pc:sldMk cId="5202366" sldId="326"/>
            <ac:spMk id="3" creationId="{0164A79C-85CC-7A74-C7B1-320D42ED7A36}"/>
          </ac:spMkLst>
        </pc:spChg>
        <pc:spChg chg="mod">
          <ac:chgData name="Martins Paula" userId="789526d3-a2ff-4e9c-89da-d6566fb588bb" providerId="ADAL" clId="{04D81479-434D-4288-B49A-E4CAC898C037}" dt="2025-10-09T14:19:29.868" v="13" actId="1076"/>
          <ac:spMkLst>
            <pc:docMk/>
            <pc:sldMk cId="5202366" sldId="326"/>
            <ac:spMk id="4" creationId="{8D6DDC50-7AE6-C05A-491A-BE15B34FA396}"/>
          </ac:spMkLst>
        </pc:spChg>
        <pc:spChg chg="del">
          <ac:chgData name="Martins Paula" userId="789526d3-a2ff-4e9c-89da-d6566fb588bb" providerId="ADAL" clId="{04D81479-434D-4288-B49A-E4CAC898C037}" dt="2025-10-09T14:18:59.265" v="7" actId="478"/>
          <ac:spMkLst>
            <pc:docMk/>
            <pc:sldMk cId="5202366" sldId="326"/>
            <ac:spMk id="5" creationId="{5406482B-47F8-5BFE-AF21-000B8A5AC675}"/>
          </ac:spMkLst>
        </pc:spChg>
        <pc:picChg chg="add mod">
          <ac:chgData name="Martins Paula" userId="789526d3-a2ff-4e9c-89da-d6566fb588bb" providerId="ADAL" clId="{04D81479-434D-4288-B49A-E4CAC898C037}" dt="2025-10-09T14:19:39.958" v="16" actId="962"/>
          <ac:picMkLst>
            <pc:docMk/>
            <pc:sldMk cId="5202366" sldId="326"/>
            <ac:picMk id="7" creationId="{73381E33-D971-7041-0963-DEF8E48FBB53}"/>
          </ac:picMkLst>
        </pc:picChg>
      </pc:sldChg>
      <pc:sldChg chg="modSp">
        <pc:chgData name="Martins Paula" userId="789526d3-a2ff-4e9c-89da-d6566fb588bb" providerId="ADAL" clId="{04D81479-434D-4288-B49A-E4CAC898C037}" dt="2025-10-09T14:41:21.088" v="61" actId="14826"/>
        <pc:sldMkLst>
          <pc:docMk/>
          <pc:sldMk cId="3694217442" sldId="2147483408"/>
        </pc:sldMkLst>
        <pc:picChg chg="mod">
          <ac:chgData name="Martins Paula" userId="789526d3-a2ff-4e9c-89da-d6566fb588bb" providerId="ADAL" clId="{04D81479-434D-4288-B49A-E4CAC898C037}" dt="2025-10-09T14:41:21.088" v="61" actId="14826"/>
          <ac:picMkLst>
            <pc:docMk/>
            <pc:sldMk cId="3694217442" sldId="2147483408"/>
            <ac:picMk id="3" creationId="{1BD893D2-243A-586A-C680-A1273DB5BC45}"/>
          </ac:picMkLst>
        </pc:picChg>
      </pc:sldChg>
      <pc:sldChg chg="modSp add mod">
        <pc:chgData name="Martins Paula" userId="789526d3-a2ff-4e9c-89da-d6566fb588bb" providerId="ADAL" clId="{04D81479-434D-4288-B49A-E4CAC898C037}" dt="2025-10-09T14:27:41.776" v="45" actId="14826"/>
        <pc:sldMkLst>
          <pc:docMk/>
          <pc:sldMk cId="3154764076" sldId="2147483409"/>
        </pc:sldMkLst>
        <pc:spChg chg="mod">
          <ac:chgData name="Martins Paula" userId="789526d3-a2ff-4e9c-89da-d6566fb588bb" providerId="ADAL" clId="{04D81479-434D-4288-B49A-E4CAC898C037}" dt="2025-10-09T14:26:18.485" v="44" actId="20577"/>
          <ac:spMkLst>
            <pc:docMk/>
            <pc:sldMk cId="3154764076" sldId="2147483409"/>
            <ac:spMk id="6" creationId="{4AE5BE24-3EAF-689B-DD20-51ABD757F82B}"/>
          </ac:spMkLst>
        </pc:spChg>
        <pc:picChg chg="mod">
          <ac:chgData name="Martins Paula" userId="789526d3-a2ff-4e9c-89da-d6566fb588bb" providerId="ADAL" clId="{04D81479-434D-4288-B49A-E4CAC898C037}" dt="2025-10-09T14:27:41.776" v="45" actId="14826"/>
          <ac:picMkLst>
            <pc:docMk/>
            <pc:sldMk cId="3154764076" sldId="2147483409"/>
            <ac:picMk id="3" creationId="{8AAD2F62-3C95-F485-8393-BC9E9FC540F5}"/>
          </ac:picMkLst>
        </pc:picChg>
      </pc:sldChg>
      <pc:sldChg chg="delSp add mod delAnim">
        <pc:chgData name="Martins Paula" userId="789526d3-a2ff-4e9c-89da-d6566fb588bb" providerId="ADAL" clId="{04D81479-434D-4288-B49A-E4CAC898C037}" dt="2025-10-09T14:36:02.492" v="48" actId="478"/>
        <pc:sldMkLst>
          <pc:docMk/>
          <pc:sldMk cId="2357586636" sldId="2147483411"/>
        </pc:sldMkLst>
        <pc:picChg chg="del">
          <ac:chgData name="Martins Paula" userId="789526d3-a2ff-4e9c-89da-d6566fb588bb" providerId="ADAL" clId="{04D81479-434D-4288-B49A-E4CAC898C037}" dt="2025-10-09T14:36:02.492" v="48" actId="478"/>
          <ac:picMkLst>
            <pc:docMk/>
            <pc:sldMk cId="2357586636" sldId="2147483411"/>
            <ac:picMk id="3" creationId="{08A4B27B-480C-6DCB-327B-8101725024D4}"/>
          </ac:picMkLst>
        </pc:picChg>
      </pc:sldChg>
      <pc:sldChg chg="delSp modSp add mod">
        <pc:chgData name="Martins Paula" userId="789526d3-a2ff-4e9c-89da-d6566fb588bb" providerId="ADAL" clId="{04D81479-434D-4288-B49A-E4CAC898C037}" dt="2025-10-09T14:41:38.188" v="64" actId="14826"/>
        <pc:sldMkLst>
          <pc:docMk/>
          <pc:sldMk cId="3566545128" sldId="2147483413"/>
        </pc:sldMkLst>
        <pc:spChg chg="del">
          <ac:chgData name="Martins Paula" userId="789526d3-a2ff-4e9c-89da-d6566fb588bb" providerId="ADAL" clId="{04D81479-434D-4288-B49A-E4CAC898C037}" dt="2025-10-09T14:41:32.437" v="63" actId="478"/>
          <ac:spMkLst>
            <pc:docMk/>
            <pc:sldMk cId="3566545128" sldId="2147483413"/>
            <ac:spMk id="6" creationId="{CAF8D462-305D-AA52-EFD1-10E04C8A30CB}"/>
          </ac:spMkLst>
        </pc:spChg>
        <pc:picChg chg="mod">
          <ac:chgData name="Martins Paula" userId="789526d3-a2ff-4e9c-89da-d6566fb588bb" providerId="ADAL" clId="{04D81479-434D-4288-B49A-E4CAC898C037}" dt="2025-10-09T14:41:38.188" v="64" actId="14826"/>
          <ac:picMkLst>
            <pc:docMk/>
            <pc:sldMk cId="3566545128" sldId="2147483413"/>
            <ac:picMk id="3" creationId="{7098124A-493D-6EE6-9296-E5C98D93A9F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4227167A-86EB-41CE-9597-F470538448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5CB7FF7B-8FA7-4D70-978A-0443B6807A3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9DF8D8-6EBE-4287-A74C-43BED3E1B7A2}" type="datetimeFigureOut">
              <a:rPr lang="de-DE" smtClean="0"/>
              <a:t>2025-10-10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8A765E6-8DEA-4329-BC3A-7BDC3E149BF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2D0F4F8-CBED-4B28-9AFB-EB16365B070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E7F342-E20F-4EA2-83B5-2D6644F79F3B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8451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A9CA59-F2E9-48D4-8758-1F481A80E788}" type="datetimeFigureOut">
              <a:rPr lang="de-DE" smtClean="0"/>
              <a:t>2025-10-10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194799-8B18-4D48-B7B3-68B9AB0383B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51876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7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866" algn="l" defTabSz="6857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732" algn="l" defTabSz="6857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598" algn="l" defTabSz="6857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464" algn="l" defTabSz="6857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331" algn="l" defTabSz="6857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195" algn="l" defTabSz="6857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060" algn="l" defTabSz="6857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2926" algn="l" defTabSz="685732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194799-8B18-4D48-B7B3-68B9AB0383B9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7925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194799-8B18-4D48-B7B3-68B9AB0383B9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15481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hyperlink" Target="https://www.gi-de.com/" TargetMode="External"/><Relationship Id="rId7" Type="http://schemas.openxmlformats.org/officeDocument/2006/relationships/hyperlink" Target="https://www.twitter.com/GieseckeNews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hyperlink" Target="https://www.linkedin.com/company/11486116/" TargetMode="External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hyperlink" Target="https://www.facebook.com/gieseckeanddevrient" TargetMode="Externa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Freihandform: Form 197">
            <a:extLst>
              <a:ext uri="{FF2B5EF4-FFF2-40B4-BE49-F238E27FC236}">
                <a16:creationId xmlns:a16="http://schemas.microsoft.com/office/drawing/2014/main" id="{2976F2C2-B1BF-4DD3-9B33-779320652616}"/>
              </a:ext>
            </a:extLst>
          </p:cNvPr>
          <p:cNvSpPr/>
          <p:nvPr userDrawn="1"/>
        </p:nvSpPr>
        <p:spPr>
          <a:xfrm>
            <a:off x="8" y="4"/>
            <a:ext cx="9143993" cy="5143496"/>
          </a:xfrm>
          <a:custGeom>
            <a:avLst/>
            <a:gdLst>
              <a:gd name="connsiteX0" fmla="*/ 846804 w 9143993"/>
              <a:gd name="connsiteY0" fmla="*/ 4938709 h 5143496"/>
              <a:gd name="connsiteX1" fmla="*/ 852487 w 9143993"/>
              <a:gd name="connsiteY1" fmla="*/ 4938946 h 5143496"/>
              <a:gd name="connsiteX2" fmla="*/ 852487 w 9143993"/>
              <a:gd name="connsiteY2" fmla="*/ 4942856 h 5143496"/>
              <a:gd name="connsiteX3" fmla="*/ 839101 w 9143993"/>
              <a:gd name="connsiteY3" fmla="*/ 4954584 h 5143496"/>
              <a:gd name="connsiteX4" fmla="*/ 830262 w 9143993"/>
              <a:gd name="connsiteY4" fmla="*/ 4947358 h 5143496"/>
              <a:gd name="connsiteX5" fmla="*/ 846804 w 9143993"/>
              <a:gd name="connsiteY5" fmla="*/ 4938709 h 5143496"/>
              <a:gd name="connsiteX6" fmla="*/ 1518870 w 9143993"/>
              <a:gd name="connsiteY6" fmla="*/ 4919659 h 5143496"/>
              <a:gd name="connsiteX7" fmla="*/ 1530348 w 9143993"/>
              <a:gd name="connsiteY7" fmla="*/ 4932359 h 5143496"/>
              <a:gd name="connsiteX8" fmla="*/ 1506536 w 9143993"/>
              <a:gd name="connsiteY8" fmla="*/ 4932359 h 5143496"/>
              <a:gd name="connsiteX9" fmla="*/ 1518870 w 9143993"/>
              <a:gd name="connsiteY9" fmla="*/ 4919659 h 5143496"/>
              <a:gd name="connsiteX10" fmla="*/ 1369582 w 9143993"/>
              <a:gd name="connsiteY10" fmla="*/ 4919659 h 5143496"/>
              <a:gd name="connsiteX11" fmla="*/ 1381125 w 9143993"/>
              <a:gd name="connsiteY11" fmla="*/ 4932359 h 5143496"/>
              <a:gd name="connsiteX12" fmla="*/ 1357312 w 9143993"/>
              <a:gd name="connsiteY12" fmla="*/ 4932359 h 5143496"/>
              <a:gd name="connsiteX13" fmla="*/ 1369582 w 9143993"/>
              <a:gd name="connsiteY13" fmla="*/ 4919659 h 5143496"/>
              <a:gd name="connsiteX14" fmla="*/ 1313221 w 9143993"/>
              <a:gd name="connsiteY14" fmla="*/ 4919659 h 5143496"/>
              <a:gd name="connsiteX15" fmla="*/ 1327150 w 9143993"/>
              <a:gd name="connsiteY15" fmla="*/ 4937307 h 5143496"/>
              <a:gd name="connsiteX16" fmla="*/ 1313345 w 9143993"/>
              <a:gd name="connsiteY16" fmla="*/ 4954584 h 5143496"/>
              <a:gd name="connsiteX17" fmla="*/ 1300411 w 9143993"/>
              <a:gd name="connsiteY17" fmla="*/ 4936937 h 5143496"/>
              <a:gd name="connsiteX18" fmla="*/ 1313221 w 9143993"/>
              <a:gd name="connsiteY18" fmla="*/ 4919659 h 5143496"/>
              <a:gd name="connsiteX19" fmla="*/ 1142205 w 9143993"/>
              <a:gd name="connsiteY19" fmla="*/ 4919659 h 5143496"/>
              <a:gd name="connsiteX20" fmla="*/ 1157287 w 9143993"/>
              <a:gd name="connsiteY20" fmla="*/ 4937183 h 5143496"/>
              <a:gd name="connsiteX21" fmla="*/ 1142205 w 9143993"/>
              <a:gd name="connsiteY21" fmla="*/ 4954584 h 5143496"/>
              <a:gd name="connsiteX22" fmla="*/ 1127125 w 9143993"/>
              <a:gd name="connsiteY22" fmla="*/ 4937183 h 5143496"/>
              <a:gd name="connsiteX23" fmla="*/ 1142205 w 9143993"/>
              <a:gd name="connsiteY23" fmla="*/ 4919659 h 5143496"/>
              <a:gd name="connsiteX24" fmla="*/ 1011716 w 9143993"/>
              <a:gd name="connsiteY24" fmla="*/ 4919659 h 5143496"/>
              <a:gd name="connsiteX25" fmla="*/ 1025523 w 9143993"/>
              <a:gd name="connsiteY25" fmla="*/ 4938269 h 5143496"/>
              <a:gd name="connsiteX26" fmla="*/ 1011716 w 9143993"/>
              <a:gd name="connsiteY26" fmla="*/ 4954584 h 5143496"/>
              <a:gd name="connsiteX27" fmla="*/ 998536 w 9143993"/>
              <a:gd name="connsiteY27" fmla="*/ 4937632 h 5143496"/>
              <a:gd name="connsiteX28" fmla="*/ 1011716 w 9143993"/>
              <a:gd name="connsiteY28" fmla="*/ 4919659 h 5143496"/>
              <a:gd name="connsiteX29" fmla="*/ 791854 w 9143993"/>
              <a:gd name="connsiteY29" fmla="*/ 4919659 h 5143496"/>
              <a:gd name="connsiteX30" fmla="*/ 803274 w 9143993"/>
              <a:gd name="connsiteY30" fmla="*/ 4932359 h 5143496"/>
              <a:gd name="connsiteX31" fmla="*/ 779462 w 9143993"/>
              <a:gd name="connsiteY31" fmla="*/ 4932359 h 5143496"/>
              <a:gd name="connsiteX32" fmla="*/ 791854 w 9143993"/>
              <a:gd name="connsiteY32" fmla="*/ 4919659 h 5143496"/>
              <a:gd name="connsiteX33" fmla="*/ 1268413 w 9143993"/>
              <a:gd name="connsiteY33" fmla="*/ 4913309 h 5143496"/>
              <a:gd name="connsiteX34" fmla="*/ 1268413 w 9143993"/>
              <a:gd name="connsiteY34" fmla="*/ 4960934 h 5143496"/>
              <a:gd name="connsiteX35" fmla="*/ 1277938 w 9143993"/>
              <a:gd name="connsiteY35" fmla="*/ 4960934 h 5143496"/>
              <a:gd name="connsiteX36" fmla="*/ 1277938 w 9143993"/>
              <a:gd name="connsiteY36" fmla="*/ 4913309 h 5143496"/>
              <a:gd name="connsiteX37" fmla="*/ 911224 w 9143993"/>
              <a:gd name="connsiteY37" fmla="*/ 4913309 h 5143496"/>
              <a:gd name="connsiteX38" fmla="*/ 911224 w 9143993"/>
              <a:gd name="connsiteY38" fmla="*/ 4960934 h 5143496"/>
              <a:gd name="connsiteX39" fmla="*/ 919161 w 9143993"/>
              <a:gd name="connsiteY39" fmla="*/ 4960934 h 5143496"/>
              <a:gd name="connsiteX40" fmla="*/ 919161 w 9143993"/>
              <a:gd name="connsiteY40" fmla="*/ 4913309 h 5143496"/>
              <a:gd name="connsiteX41" fmla="*/ 1519130 w 9143993"/>
              <a:gd name="connsiteY41" fmla="*/ 4911721 h 5143496"/>
              <a:gd name="connsiteX42" fmla="*/ 1497013 w 9143993"/>
              <a:gd name="connsiteY42" fmla="*/ 4936285 h 5143496"/>
              <a:gd name="connsiteX43" fmla="*/ 1521380 w 9143993"/>
              <a:gd name="connsiteY43" fmla="*/ 4962521 h 5143496"/>
              <a:gd name="connsiteX44" fmla="*/ 1536375 w 9143993"/>
              <a:gd name="connsiteY44" fmla="*/ 4959435 h 5143496"/>
              <a:gd name="connsiteX45" fmla="*/ 1536375 w 9143993"/>
              <a:gd name="connsiteY45" fmla="*/ 4950432 h 5143496"/>
              <a:gd name="connsiteX46" fmla="*/ 1521755 w 9143993"/>
              <a:gd name="connsiteY46" fmla="*/ 4955319 h 5143496"/>
              <a:gd name="connsiteX47" fmla="*/ 1506259 w 9143993"/>
              <a:gd name="connsiteY47" fmla="*/ 4939115 h 5143496"/>
              <a:gd name="connsiteX48" fmla="*/ 1539874 w 9143993"/>
              <a:gd name="connsiteY48" fmla="*/ 4939115 h 5143496"/>
              <a:gd name="connsiteX49" fmla="*/ 1519130 w 9143993"/>
              <a:gd name="connsiteY49" fmla="*/ 4911721 h 5143496"/>
              <a:gd name="connsiteX50" fmla="*/ 1479686 w 9143993"/>
              <a:gd name="connsiteY50" fmla="*/ 4911721 h 5143496"/>
              <a:gd name="connsiteX51" fmla="*/ 1455737 w 9143993"/>
              <a:gd name="connsiteY51" fmla="*/ 4937186 h 5143496"/>
              <a:gd name="connsiteX52" fmla="*/ 1479686 w 9143993"/>
              <a:gd name="connsiteY52" fmla="*/ 4962521 h 5143496"/>
              <a:gd name="connsiteX53" fmla="*/ 1490662 w 9143993"/>
              <a:gd name="connsiteY53" fmla="*/ 4960592 h 5143496"/>
              <a:gd name="connsiteX54" fmla="*/ 1489914 w 9143993"/>
              <a:gd name="connsiteY54" fmla="*/ 4952618 h 5143496"/>
              <a:gd name="connsiteX55" fmla="*/ 1480684 w 9143993"/>
              <a:gd name="connsiteY55" fmla="*/ 4955319 h 5143496"/>
              <a:gd name="connsiteX56" fmla="*/ 1464967 w 9143993"/>
              <a:gd name="connsiteY56" fmla="*/ 4937186 h 5143496"/>
              <a:gd name="connsiteX57" fmla="*/ 1480059 w 9143993"/>
              <a:gd name="connsiteY57" fmla="*/ 4918923 h 5143496"/>
              <a:gd name="connsiteX58" fmla="*/ 1489539 w 9143993"/>
              <a:gd name="connsiteY58" fmla="*/ 4921110 h 5143496"/>
              <a:gd name="connsiteX59" fmla="*/ 1490288 w 9143993"/>
              <a:gd name="connsiteY59" fmla="*/ 4913650 h 5143496"/>
              <a:gd name="connsiteX60" fmla="*/ 1479686 w 9143993"/>
              <a:gd name="connsiteY60" fmla="*/ 4911721 h 5143496"/>
              <a:gd name="connsiteX61" fmla="*/ 1426402 w 9143993"/>
              <a:gd name="connsiteY61" fmla="*/ 4911721 h 5143496"/>
              <a:gd name="connsiteX62" fmla="*/ 1410617 w 9143993"/>
              <a:gd name="connsiteY62" fmla="*/ 4920496 h 5143496"/>
              <a:gd name="connsiteX63" fmla="*/ 1410360 w 9143993"/>
              <a:gd name="connsiteY63" fmla="*/ 4920496 h 5143496"/>
              <a:gd name="connsiteX64" fmla="*/ 1410360 w 9143993"/>
              <a:gd name="connsiteY64" fmla="*/ 4912866 h 5143496"/>
              <a:gd name="connsiteX65" fmla="*/ 1401762 w 9143993"/>
              <a:gd name="connsiteY65" fmla="*/ 4912866 h 5143496"/>
              <a:gd name="connsiteX66" fmla="*/ 1401762 w 9143993"/>
              <a:gd name="connsiteY66" fmla="*/ 4960934 h 5143496"/>
              <a:gd name="connsiteX67" fmla="*/ 1410746 w 9143993"/>
              <a:gd name="connsiteY67" fmla="*/ 4960934 h 5143496"/>
              <a:gd name="connsiteX68" fmla="*/ 1410746 w 9143993"/>
              <a:gd name="connsiteY68" fmla="*/ 4938680 h 5143496"/>
              <a:gd name="connsiteX69" fmla="*/ 1425375 w 9143993"/>
              <a:gd name="connsiteY69" fmla="*/ 4918843 h 5143496"/>
              <a:gd name="connsiteX70" fmla="*/ 1435641 w 9143993"/>
              <a:gd name="connsiteY70" fmla="*/ 4936010 h 5143496"/>
              <a:gd name="connsiteX71" fmla="*/ 1435641 w 9143993"/>
              <a:gd name="connsiteY71" fmla="*/ 4960934 h 5143496"/>
              <a:gd name="connsiteX72" fmla="*/ 1444625 w 9143993"/>
              <a:gd name="connsiteY72" fmla="*/ 4960934 h 5143496"/>
              <a:gd name="connsiteX73" fmla="*/ 1444625 w 9143993"/>
              <a:gd name="connsiteY73" fmla="*/ 4932322 h 5143496"/>
              <a:gd name="connsiteX74" fmla="*/ 1426402 w 9143993"/>
              <a:gd name="connsiteY74" fmla="*/ 4911721 h 5143496"/>
              <a:gd name="connsiteX75" fmla="*/ 1369841 w 9143993"/>
              <a:gd name="connsiteY75" fmla="*/ 4911721 h 5143496"/>
              <a:gd name="connsiteX76" fmla="*/ 1347787 w 9143993"/>
              <a:gd name="connsiteY76" fmla="*/ 4936285 h 5143496"/>
              <a:gd name="connsiteX77" fmla="*/ 1372084 w 9143993"/>
              <a:gd name="connsiteY77" fmla="*/ 4962521 h 5143496"/>
              <a:gd name="connsiteX78" fmla="*/ 1387036 w 9143993"/>
              <a:gd name="connsiteY78" fmla="*/ 4959435 h 5143496"/>
              <a:gd name="connsiteX79" fmla="*/ 1387036 w 9143993"/>
              <a:gd name="connsiteY79" fmla="*/ 4950432 h 5143496"/>
              <a:gd name="connsiteX80" fmla="*/ 1372459 w 9143993"/>
              <a:gd name="connsiteY80" fmla="*/ 4955319 h 5143496"/>
              <a:gd name="connsiteX81" fmla="*/ 1357008 w 9143993"/>
              <a:gd name="connsiteY81" fmla="*/ 4939115 h 5143496"/>
              <a:gd name="connsiteX82" fmla="*/ 1390650 w 9143993"/>
              <a:gd name="connsiteY82" fmla="*/ 4939115 h 5143496"/>
              <a:gd name="connsiteX83" fmla="*/ 1369841 w 9143993"/>
              <a:gd name="connsiteY83" fmla="*/ 4911721 h 5143496"/>
              <a:gd name="connsiteX84" fmla="*/ 1201723 w 9143993"/>
              <a:gd name="connsiteY84" fmla="*/ 4911721 h 5143496"/>
              <a:gd name="connsiteX85" fmla="*/ 1186354 w 9143993"/>
              <a:gd name="connsiteY85" fmla="*/ 4920496 h 5143496"/>
              <a:gd name="connsiteX86" fmla="*/ 1186230 w 9143993"/>
              <a:gd name="connsiteY86" fmla="*/ 4920496 h 5143496"/>
              <a:gd name="connsiteX87" fmla="*/ 1186230 w 9143993"/>
              <a:gd name="connsiteY87" fmla="*/ 4912866 h 5143496"/>
              <a:gd name="connsiteX88" fmla="*/ 1177924 w 9143993"/>
              <a:gd name="connsiteY88" fmla="*/ 4912866 h 5143496"/>
              <a:gd name="connsiteX89" fmla="*/ 1177924 w 9143993"/>
              <a:gd name="connsiteY89" fmla="*/ 4960934 h 5143496"/>
              <a:gd name="connsiteX90" fmla="*/ 1186478 w 9143993"/>
              <a:gd name="connsiteY90" fmla="*/ 4960934 h 5143496"/>
              <a:gd name="connsiteX91" fmla="*/ 1186478 w 9143993"/>
              <a:gd name="connsiteY91" fmla="*/ 4938680 h 5143496"/>
              <a:gd name="connsiteX92" fmla="*/ 1200732 w 9143993"/>
              <a:gd name="connsiteY92" fmla="*/ 4918843 h 5143496"/>
              <a:gd name="connsiteX93" fmla="*/ 1210647 w 9143993"/>
              <a:gd name="connsiteY93" fmla="*/ 4936010 h 5143496"/>
              <a:gd name="connsiteX94" fmla="*/ 1210647 w 9143993"/>
              <a:gd name="connsiteY94" fmla="*/ 4960934 h 5143496"/>
              <a:gd name="connsiteX95" fmla="*/ 1219199 w 9143993"/>
              <a:gd name="connsiteY95" fmla="*/ 4960934 h 5143496"/>
              <a:gd name="connsiteX96" fmla="*/ 1219199 w 9143993"/>
              <a:gd name="connsiteY96" fmla="*/ 4932322 h 5143496"/>
              <a:gd name="connsiteX97" fmla="*/ 1201723 w 9143993"/>
              <a:gd name="connsiteY97" fmla="*/ 4911721 h 5143496"/>
              <a:gd name="connsiteX98" fmla="*/ 1142207 w 9143993"/>
              <a:gd name="connsiteY98" fmla="*/ 4911721 h 5143496"/>
              <a:gd name="connsiteX99" fmla="*/ 1117600 w 9143993"/>
              <a:gd name="connsiteY99" fmla="*/ 4937186 h 5143496"/>
              <a:gd name="connsiteX100" fmla="*/ 1142207 w 9143993"/>
              <a:gd name="connsiteY100" fmla="*/ 4962521 h 5143496"/>
              <a:gd name="connsiteX101" fmla="*/ 1166812 w 9143993"/>
              <a:gd name="connsiteY101" fmla="*/ 4937186 h 5143496"/>
              <a:gd name="connsiteX102" fmla="*/ 1142207 w 9143993"/>
              <a:gd name="connsiteY102" fmla="*/ 4911721 h 5143496"/>
              <a:gd name="connsiteX103" fmla="*/ 1010683 w 9143993"/>
              <a:gd name="connsiteY103" fmla="*/ 4911721 h 5143496"/>
              <a:gd name="connsiteX104" fmla="*/ 989011 w 9143993"/>
              <a:gd name="connsiteY104" fmla="*/ 4937202 h 5143496"/>
              <a:gd name="connsiteX105" fmla="*/ 1009657 w 9143993"/>
              <a:gd name="connsiteY105" fmla="*/ 4960781 h 5143496"/>
              <a:gd name="connsiteX106" fmla="*/ 1025943 w 9143993"/>
              <a:gd name="connsiteY106" fmla="*/ 4953302 h 5143496"/>
              <a:gd name="connsiteX107" fmla="*/ 1026072 w 9143993"/>
              <a:gd name="connsiteY107" fmla="*/ 4953302 h 5143496"/>
              <a:gd name="connsiteX108" fmla="*/ 1026072 w 9143993"/>
              <a:gd name="connsiteY108" fmla="*/ 4957992 h 5143496"/>
              <a:gd name="connsiteX109" fmla="*/ 1011068 w 9143993"/>
              <a:gd name="connsiteY109" fmla="*/ 4974472 h 5143496"/>
              <a:gd name="connsiteX110" fmla="*/ 993628 w 9143993"/>
              <a:gd name="connsiteY110" fmla="*/ 4970162 h 5143496"/>
              <a:gd name="connsiteX111" fmla="*/ 992730 w 9143993"/>
              <a:gd name="connsiteY111" fmla="*/ 4978275 h 5143496"/>
              <a:gd name="connsiteX112" fmla="*/ 1010042 w 9143993"/>
              <a:gd name="connsiteY112" fmla="*/ 4981571 h 5143496"/>
              <a:gd name="connsiteX113" fmla="*/ 1035048 w 9143993"/>
              <a:gd name="connsiteY113" fmla="*/ 4958626 h 5143496"/>
              <a:gd name="connsiteX114" fmla="*/ 1035048 w 9143993"/>
              <a:gd name="connsiteY114" fmla="*/ 4912862 h 5143496"/>
              <a:gd name="connsiteX115" fmla="*/ 1026841 w 9143993"/>
              <a:gd name="connsiteY115" fmla="*/ 4912862 h 5143496"/>
              <a:gd name="connsiteX116" fmla="*/ 1026841 w 9143993"/>
              <a:gd name="connsiteY116" fmla="*/ 4919961 h 5143496"/>
              <a:gd name="connsiteX117" fmla="*/ 1026584 w 9143993"/>
              <a:gd name="connsiteY117" fmla="*/ 4919961 h 5143496"/>
              <a:gd name="connsiteX118" fmla="*/ 1010683 w 9143993"/>
              <a:gd name="connsiteY118" fmla="*/ 4911721 h 5143496"/>
              <a:gd name="connsiteX119" fmla="*/ 960350 w 9143993"/>
              <a:gd name="connsiteY119" fmla="*/ 4911721 h 5143496"/>
              <a:gd name="connsiteX120" fmla="*/ 945150 w 9143993"/>
              <a:gd name="connsiteY120" fmla="*/ 4920496 h 5143496"/>
              <a:gd name="connsiteX121" fmla="*/ 944903 w 9143993"/>
              <a:gd name="connsiteY121" fmla="*/ 4920496 h 5143496"/>
              <a:gd name="connsiteX122" fmla="*/ 944903 w 9143993"/>
              <a:gd name="connsiteY122" fmla="*/ 4912866 h 5143496"/>
              <a:gd name="connsiteX123" fmla="*/ 936623 w 9143993"/>
              <a:gd name="connsiteY123" fmla="*/ 4912866 h 5143496"/>
              <a:gd name="connsiteX124" fmla="*/ 936623 w 9143993"/>
              <a:gd name="connsiteY124" fmla="*/ 4960934 h 5143496"/>
              <a:gd name="connsiteX125" fmla="*/ 945150 w 9143993"/>
              <a:gd name="connsiteY125" fmla="*/ 4960934 h 5143496"/>
              <a:gd name="connsiteX126" fmla="*/ 945150 w 9143993"/>
              <a:gd name="connsiteY126" fmla="*/ 4938680 h 5143496"/>
              <a:gd name="connsiteX127" fmla="*/ 959362 w 9143993"/>
              <a:gd name="connsiteY127" fmla="*/ 4918843 h 5143496"/>
              <a:gd name="connsiteX128" fmla="*/ 969248 w 9143993"/>
              <a:gd name="connsiteY128" fmla="*/ 4936010 h 5143496"/>
              <a:gd name="connsiteX129" fmla="*/ 969248 w 9143993"/>
              <a:gd name="connsiteY129" fmla="*/ 4960934 h 5143496"/>
              <a:gd name="connsiteX130" fmla="*/ 977898 w 9143993"/>
              <a:gd name="connsiteY130" fmla="*/ 4960934 h 5143496"/>
              <a:gd name="connsiteX131" fmla="*/ 977898 w 9143993"/>
              <a:gd name="connsiteY131" fmla="*/ 4932322 h 5143496"/>
              <a:gd name="connsiteX132" fmla="*/ 960350 w 9143993"/>
              <a:gd name="connsiteY132" fmla="*/ 4911721 h 5143496"/>
              <a:gd name="connsiteX133" fmla="*/ 842144 w 9143993"/>
              <a:gd name="connsiteY133" fmla="*/ 4911721 h 5143496"/>
              <a:gd name="connsiteX134" fmla="*/ 826249 w 9143993"/>
              <a:gd name="connsiteY134" fmla="*/ 4916351 h 5143496"/>
              <a:gd name="connsiteX135" fmla="*/ 826762 w 9143993"/>
              <a:gd name="connsiteY135" fmla="*/ 4923939 h 5143496"/>
              <a:gd name="connsiteX136" fmla="*/ 840734 w 9143993"/>
              <a:gd name="connsiteY136" fmla="*/ 4918923 h 5143496"/>
              <a:gd name="connsiteX137" fmla="*/ 852783 w 9143993"/>
              <a:gd name="connsiteY137" fmla="*/ 4931655 h 5143496"/>
              <a:gd name="connsiteX138" fmla="*/ 843297 w 9143993"/>
              <a:gd name="connsiteY138" fmla="*/ 4931398 h 5143496"/>
              <a:gd name="connsiteX139" fmla="*/ 820737 w 9143993"/>
              <a:gd name="connsiteY139" fmla="*/ 4947474 h 5143496"/>
              <a:gd name="connsiteX140" fmla="*/ 838426 w 9143993"/>
              <a:gd name="connsiteY140" fmla="*/ 4962521 h 5143496"/>
              <a:gd name="connsiteX141" fmla="*/ 853424 w 9143993"/>
              <a:gd name="connsiteY141" fmla="*/ 4955191 h 5143496"/>
              <a:gd name="connsiteX142" fmla="*/ 853680 w 9143993"/>
              <a:gd name="connsiteY142" fmla="*/ 4955191 h 5143496"/>
              <a:gd name="connsiteX143" fmla="*/ 853680 w 9143993"/>
              <a:gd name="connsiteY143" fmla="*/ 4961492 h 5143496"/>
              <a:gd name="connsiteX144" fmla="*/ 862012 w 9143993"/>
              <a:gd name="connsiteY144" fmla="*/ 4961492 h 5143496"/>
              <a:gd name="connsiteX145" fmla="*/ 861627 w 9143993"/>
              <a:gd name="connsiteY145" fmla="*/ 4951975 h 5143496"/>
              <a:gd name="connsiteX146" fmla="*/ 861627 w 9143993"/>
              <a:gd name="connsiteY146" fmla="*/ 4931784 h 5143496"/>
              <a:gd name="connsiteX147" fmla="*/ 842144 w 9143993"/>
              <a:gd name="connsiteY147" fmla="*/ 4911721 h 5143496"/>
              <a:gd name="connsiteX148" fmla="*/ 791991 w 9143993"/>
              <a:gd name="connsiteY148" fmla="*/ 4911721 h 5143496"/>
              <a:gd name="connsiteX149" fmla="*/ 769937 w 9143993"/>
              <a:gd name="connsiteY149" fmla="*/ 4936285 h 5143496"/>
              <a:gd name="connsiteX150" fmla="*/ 794359 w 9143993"/>
              <a:gd name="connsiteY150" fmla="*/ 4962521 h 5143496"/>
              <a:gd name="connsiteX151" fmla="*/ 809186 w 9143993"/>
              <a:gd name="connsiteY151" fmla="*/ 4959435 h 5143496"/>
              <a:gd name="connsiteX152" fmla="*/ 809186 w 9143993"/>
              <a:gd name="connsiteY152" fmla="*/ 4950432 h 5143496"/>
              <a:gd name="connsiteX153" fmla="*/ 794732 w 9143993"/>
              <a:gd name="connsiteY153" fmla="*/ 4955319 h 5143496"/>
              <a:gd name="connsiteX154" fmla="*/ 779158 w 9143993"/>
              <a:gd name="connsiteY154" fmla="*/ 4939115 h 5143496"/>
              <a:gd name="connsiteX155" fmla="*/ 812799 w 9143993"/>
              <a:gd name="connsiteY155" fmla="*/ 4939115 h 5143496"/>
              <a:gd name="connsiteX156" fmla="*/ 791991 w 9143993"/>
              <a:gd name="connsiteY156" fmla="*/ 4911721 h 5143496"/>
              <a:gd name="connsiteX157" fmla="*/ 759637 w 9143993"/>
              <a:gd name="connsiteY157" fmla="*/ 4911721 h 5143496"/>
              <a:gd name="connsiteX158" fmla="*/ 747840 w 9143993"/>
              <a:gd name="connsiteY158" fmla="*/ 4920368 h 5143496"/>
              <a:gd name="connsiteX159" fmla="*/ 747599 w 9143993"/>
              <a:gd name="connsiteY159" fmla="*/ 4920368 h 5143496"/>
              <a:gd name="connsiteX160" fmla="*/ 747599 w 9143993"/>
              <a:gd name="connsiteY160" fmla="*/ 4912866 h 5143496"/>
              <a:gd name="connsiteX161" fmla="*/ 739774 w 9143993"/>
              <a:gd name="connsiteY161" fmla="*/ 4912866 h 5143496"/>
              <a:gd name="connsiteX162" fmla="*/ 739774 w 9143993"/>
              <a:gd name="connsiteY162" fmla="*/ 4960934 h 5143496"/>
              <a:gd name="connsiteX163" fmla="*/ 748201 w 9143993"/>
              <a:gd name="connsiteY163" fmla="*/ 4960934 h 5143496"/>
              <a:gd name="connsiteX164" fmla="*/ 748201 w 9143993"/>
              <a:gd name="connsiteY164" fmla="*/ 4939062 h 5143496"/>
              <a:gd name="connsiteX165" fmla="*/ 760600 w 9143993"/>
              <a:gd name="connsiteY165" fmla="*/ 4919478 h 5143496"/>
              <a:gd name="connsiteX166" fmla="*/ 765174 w 9143993"/>
              <a:gd name="connsiteY166" fmla="*/ 4920368 h 5143496"/>
              <a:gd name="connsiteX167" fmla="*/ 765174 w 9143993"/>
              <a:gd name="connsiteY167" fmla="*/ 4912357 h 5143496"/>
              <a:gd name="connsiteX168" fmla="*/ 759637 w 9143993"/>
              <a:gd name="connsiteY168" fmla="*/ 4911721 h 5143496"/>
              <a:gd name="connsiteX169" fmla="*/ 886519 w 9143993"/>
              <a:gd name="connsiteY169" fmla="*/ 4899021 h 5143496"/>
              <a:gd name="connsiteX170" fmla="*/ 877672 w 9143993"/>
              <a:gd name="connsiteY170" fmla="*/ 4901966 h 5143496"/>
              <a:gd name="connsiteX171" fmla="*/ 877672 w 9143993"/>
              <a:gd name="connsiteY171" fmla="*/ 4913104 h 5143496"/>
              <a:gd name="connsiteX172" fmla="*/ 866774 w 9143993"/>
              <a:gd name="connsiteY172" fmla="*/ 4913104 h 5143496"/>
              <a:gd name="connsiteX173" fmla="*/ 866774 w 9143993"/>
              <a:gd name="connsiteY173" fmla="*/ 4920273 h 5143496"/>
              <a:gd name="connsiteX174" fmla="*/ 877672 w 9143993"/>
              <a:gd name="connsiteY174" fmla="*/ 4920273 h 5143496"/>
              <a:gd name="connsiteX175" fmla="*/ 877672 w 9143993"/>
              <a:gd name="connsiteY175" fmla="*/ 4948567 h 5143496"/>
              <a:gd name="connsiteX176" fmla="*/ 892546 w 9143993"/>
              <a:gd name="connsiteY176" fmla="*/ 4962521 h 5143496"/>
              <a:gd name="connsiteX177" fmla="*/ 900111 w 9143993"/>
              <a:gd name="connsiteY177" fmla="*/ 4961241 h 5143496"/>
              <a:gd name="connsiteX178" fmla="*/ 900111 w 9143993"/>
              <a:gd name="connsiteY178" fmla="*/ 4953688 h 5143496"/>
              <a:gd name="connsiteX179" fmla="*/ 894084 w 9143993"/>
              <a:gd name="connsiteY179" fmla="*/ 4955352 h 5143496"/>
              <a:gd name="connsiteX180" fmla="*/ 886519 w 9143993"/>
              <a:gd name="connsiteY180" fmla="*/ 4946774 h 5143496"/>
              <a:gd name="connsiteX181" fmla="*/ 886519 w 9143993"/>
              <a:gd name="connsiteY181" fmla="*/ 4920273 h 5143496"/>
              <a:gd name="connsiteX182" fmla="*/ 899341 w 9143993"/>
              <a:gd name="connsiteY182" fmla="*/ 4920273 h 5143496"/>
              <a:gd name="connsiteX183" fmla="*/ 899341 w 9143993"/>
              <a:gd name="connsiteY183" fmla="*/ 4913104 h 5143496"/>
              <a:gd name="connsiteX184" fmla="*/ 886519 w 9143993"/>
              <a:gd name="connsiteY184" fmla="*/ 4913104 h 5143496"/>
              <a:gd name="connsiteX185" fmla="*/ 1098073 w 9143993"/>
              <a:gd name="connsiteY185" fmla="*/ 4894259 h 5143496"/>
              <a:gd name="connsiteX186" fmla="*/ 1063625 w 9143993"/>
              <a:gd name="connsiteY186" fmla="*/ 4928135 h 5143496"/>
              <a:gd name="connsiteX187" fmla="*/ 1097947 w 9143993"/>
              <a:gd name="connsiteY187" fmla="*/ 4962522 h 5143496"/>
              <a:gd name="connsiteX188" fmla="*/ 1112837 w 9143993"/>
              <a:gd name="connsiteY188" fmla="*/ 4960221 h 5143496"/>
              <a:gd name="connsiteX189" fmla="*/ 1112206 w 9143993"/>
              <a:gd name="connsiteY189" fmla="*/ 4951017 h 5143496"/>
              <a:gd name="connsiteX190" fmla="*/ 1098073 w 9143993"/>
              <a:gd name="connsiteY190" fmla="*/ 4954213 h 5143496"/>
              <a:gd name="connsiteX191" fmla="*/ 1073466 w 9143993"/>
              <a:gd name="connsiteY191" fmla="*/ 4928391 h 5143496"/>
              <a:gd name="connsiteX192" fmla="*/ 1098578 w 9143993"/>
              <a:gd name="connsiteY192" fmla="*/ 4902568 h 5143496"/>
              <a:gd name="connsiteX193" fmla="*/ 1111953 w 9143993"/>
              <a:gd name="connsiteY193" fmla="*/ 4906276 h 5143496"/>
              <a:gd name="connsiteX194" fmla="*/ 1112711 w 9143993"/>
              <a:gd name="connsiteY194" fmla="*/ 4897072 h 5143496"/>
              <a:gd name="connsiteX195" fmla="*/ 1098073 w 9143993"/>
              <a:gd name="connsiteY195" fmla="*/ 4894259 h 5143496"/>
              <a:gd name="connsiteX196" fmla="*/ 714375 w 9143993"/>
              <a:gd name="connsiteY196" fmla="*/ 4894259 h 5143496"/>
              <a:gd name="connsiteX197" fmla="*/ 681038 w 9143993"/>
              <a:gd name="connsiteY197" fmla="*/ 4928135 h 5143496"/>
              <a:gd name="connsiteX198" fmla="*/ 714375 w 9143993"/>
              <a:gd name="connsiteY198" fmla="*/ 4962522 h 5143496"/>
              <a:gd name="connsiteX199" fmla="*/ 728663 w 9143993"/>
              <a:gd name="connsiteY199" fmla="*/ 4960221 h 5143496"/>
              <a:gd name="connsiteX200" fmla="*/ 728174 w 9143993"/>
              <a:gd name="connsiteY200" fmla="*/ 4951017 h 5143496"/>
              <a:gd name="connsiteX201" fmla="*/ 714375 w 9143993"/>
              <a:gd name="connsiteY201" fmla="*/ 4954213 h 5143496"/>
              <a:gd name="connsiteX202" fmla="*/ 690685 w 9143993"/>
              <a:gd name="connsiteY202" fmla="*/ 4928391 h 5143496"/>
              <a:gd name="connsiteX203" fmla="*/ 714864 w 9143993"/>
              <a:gd name="connsiteY203" fmla="*/ 4902568 h 5143496"/>
              <a:gd name="connsiteX204" fmla="*/ 727930 w 9143993"/>
              <a:gd name="connsiteY204" fmla="*/ 4906276 h 5143496"/>
              <a:gd name="connsiteX205" fmla="*/ 728663 w 9143993"/>
              <a:gd name="connsiteY205" fmla="*/ 4897072 h 5143496"/>
              <a:gd name="connsiteX206" fmla="*/ 714375 w 9143993"/>
              <a:gd name="connsiteY206" fmla="*/ 4894259 h 5143496"/>
              <a:gd name="connsiteX207" fmla="*/ 1326420 w 9143993"/>
              <a:gd name="connsiteY207" fmla="*/ 4892671 h 5143496"/>
              <a:gd name="connsiteX208" fmla="*/ 1326420 w 9143993"/>
              <a:gd name="connsiteY208" fmla="*/ 4920026 h 5143496"/>
              <a:gd name="connsiteX209" fmla="*/ 1326174 w 9143993"/>
              <a:gd name="connsiteY209" fmla="*/ 4920026 h 5143496"/>
              <a:gd name="connsiteX210" fmla="*/ 1310696 w 9143993"/>
              <a:gd name="connsiteY210" fmla="*/ 4912265 h 5143496"/>
              <a:gd name="connsiteX211" fmla="*/ 1290638 w 9143993"/>
              <a:gd name="connsiteY211" fmla="*/ 4936566 h 5143496"/>
              <a:gd name="connsiteX212" fmla="*/ 1310696 w 9143993"/>
              <a:gd name="connsiteY212" fmla="*/ 4962521 h 5143496"/>
              <a:gd name="connsiteX213" fmla="*/ 1326544 w 9143993"/>
              <a:gd name="connsiteY213" fmla="*/ 4954633 h 5143496"/>
              <a:gd name="connsiteX214" fmla="*/ 1326792 w 9143993"/>
              <a:gd name="connsiteY214" fmla="*/ 4954633 h 5143496"/>
              <a:gd name="connsiteX215" fmla="*/ 1326792 w 9143993"/>
              <a:gd name="connsiteY215" fmla="*/ 4961503 h 5143496"/>
              <a:gd name="connsiteX216" fmla="*/ 1335087 w 9143993"/>
              <a:gd name="connsiteY216" fmla="*/ 4961503 h 5143496"/>
              <a:gd name="connsiteX217" fmla="*/ 1335087 w 9143993"/>
              <a:gd name="connsiteY217" fmla="*/ 4892671 h 5143496"/>
              <a:gd name="connsiteX218" fmla="*/ 1268413 w 9143993"/>
              <a:gd name="connsiteY218" fmla="*/ 4892671 h 5143496"/>
              <a:gd name="connsiteX219" fmla="*/ 1268413 w 9143993"/>
              <a:gd name="connsiteY219" fmla="*/ 4902196 h 5143496"/>
              <a:gd name="connsiteX220" fmla="*/ 1277938 w 9143993"/>
              <a:gd name="connsiteY220" fmla="*/ 4902196 h 5143496"/>
              <a:gd name="connsiteX221" fmla="*/ 1277938 w 9143993"/>
              <a:gd name="connsiteY221" fmla="*/ 4892671 h 5143496"/>
              <a:gd name="connsiteX222" fmla="*/ 911223 w 9143993"/>
              <a:gd name="connsiteY222" fmla="*/ 4892671 h 5143496"/>
              <a:gd name="connsiteX223" fmla="*/ 911223 w 9143993"/>
              <a:gd name="connsiteY223" fmla="*/ 4902196 h 5143496"/>
              <a:gd name="connsiteX224" fmla="*/ 920748 w 9143993"/>
              <a:gd name="connsiteY224" fmla="*/ 4902196 h 5143496"/>
              <a:gd name="connsiteX225" fmla="*/ 920748 w 9143993"/>
              <a:gd name="connsiteY225" fmla="*/ 4892671 h 5143496"/>
              <a:gd name="connsiteX226" fmla="*/ 1253313 w 9143993"/>
              <a:gd name="connsiteY226" fmla="*/ 4889496 h 5143496"/>
              <a:gd name="connsiteX227" fmla="*/ 1237923 w 9143993"/>
              <a:gd name="connsiteY227" fmla="*/ 4908622 h 5143496"/>
              <a:gd name="connsiteX228" fmla="*/ 1237923 w 9143993"/>
              <a:gd name="connsiteY228" fmla="*/ 4913056 h 5143496"/>
              <a:gd name="connsiteX229" fmla="*/ 1227137 w 9143993"/>
              <a:gd name="connsiteY229" fmla="*/ 4913056 h 5143496"/>
              <a:gd name="connsiteX230" fmla="*/ 1227137 w 9143993"/>
              <a:gd name="connsiteY230" fmla="*/ 4920149 h 5143496"/>
              <a:gd name="connsiteX231" fmla="*/ 1237923 w 9143993"/>
              <a:gd name="connsiteY231" fmla="*/ 4920149 h 5143496"/>
              <a:gd name="connsiteX232" fmla="*/ 1237923 w 9143993"/>
              <a:gd name="connsiteY232" fmla="*/ 4960934 h 5143496"/>
              <a:gd name="connsiteX233" fmla="*/ 1246406 w 9143993"/>
              <a:gd name="connsiteY233" fmla="*/ 4960934 h 5143496"/>
              <a:gd name="connsiteX234" fmla="*/ 1246406 w 9143993"/>
              <a:gd name="connsiteY234" fmla="*/ 4920149 h 5143496"/>
              <a:gd name="connsiteX235" fmla="*/ 1258524 w 9143993"/>
              <a:gd name="connsiteY235" fmla="*/ 4920149 h 5143496"/>
              <a:gd name="connsiteX236" fmla="*/ 1258524 w 9143993"/>
              <a:gd name="connsiteY236" fmla="*/ 4913056 h 5143496"/>
              <a:gd name="connsiteX237" fmla="*/ 1246406 w 9143993"/>
              <a:gd name="connsiteY237" fmla="*/ 4913056 h 5143496"/>
              <a:gd name="connsiteX238" fmla="*/ 1246406 w 9143993"/>
              <a:gd name="connsiteY238" fmla="*/ 4907862 h 5143496"/>
              <a:gd name="connsiteX239" fmla="*/ 1254525 w 9143993"/>
              <a:gd name="connsiteY239" fmla="*/ 4896589 h 5143496"/>
              <a:gd name="connsiteX240" fmla="*/ 1258645 w 9143993"/>
              <a:gd name="connsiteY240" fmla="*/ 4897096 h 5143496"/>
              <a:gd name="connsiteX241" fmla="*/ 1258887 w 9143993"/>
              <a:gd name="connsiteY241" fmla="*/ 4890003 h 5143496"/>
              <a:gd name="connsiteX242" fmla="*/ 1253313 w 9143993"/>
              <a:gd name="connsiteY242" fmla="*/ 4889496 h 5143496"/>
              <a:gd name="connsiteX243" fmla="*/ 446088 w 9143993"/>
              <a:gd name="connsiteY243" fmla="*/ 4819646 h 5143496"/>
              <a:gd name="connsiteX244" fmla="*/ 518951 w 9143993"/>
              <a:gd name="connsiteY244" fmla="*/ 4819646 h 5143496"/>
              <a:gd name="connsiteX245" fmla="*/ 576263 w 9143993"/>
              <a:gd name="connsiteY245" fmla="*/ 4876859 h 5143496"/>
              <a:gd name="connsiteX246" fmla="*/ 518951 w 9143993"/>
              <a:gd name="connsiteY246" fmla="*/ 4933946 h 5143496"/>
              <a:gd name="connsiteX247" fmla="*/ 446088 w 9143993"/>
              <a:gd name="connsiteY247" fmla="*/ 4933946 h 5143496"/>
              <a:gd name="connsiteX248" fmla="*/ 446088 w 9143993"/>
              <a:gd name="connsiteY248" fmla="*/ 4892508 h 5143496"/>
              <a:gd name="connsiteX249" fmla="*/ 519076 w 9143993"/>
              <a:gd name="connsiteY249" fmla="*/ 4892508 h 5143496"/>
              <a:gd name="connsiteX250" fmla="*/ 519076 w 9143993"/>
              <a:gd name="connsiteY250" fmla="*/ 4861085 h 5143496"/>
              <a:gd name="connsiteX251" fmla="*/ 446088 w 9143993"/>
              <a:gd name="connsiteY251" fmla="*/ 4861085 h 5143496"/>
              <a:gd name="connsiteX252" fmla="*/ 1415715 w 9143993"/>
              <a:gd name="connsiteY252" fmla="*/ 4818059 h 5143496"/>
              <a:gd name="connsiteX253" fmla="*/ 1427156 w 9143993"/>
              <a:gd name="connsiteY253" fmla="*/ 4830759 h 5143496"/>
              <a:gd name="connsiteX254" fmla="*/ 1403344 w 9143993"/>
              <a:gd name="connsiteY254" fmla="*/ 4830759 h 5143496"/>
              <a:gd name="connsiteX255" fmla="*/ 1415715 w 9143993"/>
              <a:gd name="connsiteY255" fmla="*/ 4818059 h 5143496"/>
              <a:gd name="connsiteX256" fmla="*/ 1241915 w 9143993"/>
              <a:gd name="connsiteY256" fmla="*/ 4818059 h 5143496"/>
              <a:gd name="connsiteX257" fmla="*/ 1252532 w 9143993"/>
              <a:gd name="connsiteY257" fmla="*/ 4830759 h 5143496"/>
              <a:gd name="connsiteX258" fmla="*/ 1230307 w 9143993"/>
              <a:gd name="connsiteY258" fmla="*/ 4830759 h 5143496"/>
              <a:gd name="connsiteX259" fmla="*/ 1241915 w 9143993"/>
              <a:gd name="connsiteY259" fmla="*/ 4818059 h 5143496"/>
              <a:gd name="connsiteX260" fmla="*/ 1049827 w 9143993"/>
              <a:gd name="connsiteY260" fmla="*/ 4818059 h 5143496"/>
              <a:gd name="connsiteX261" fmla="*/ 1060446 w 9143993"/>
              <a:gd name="connsiteY261" fmla="*/ 4830759 h 5143496"/>
              <a:gd name="connsiteX262" fmla="*/ 1038220 w 9143993"/>
              <a:gd name="connsiteY262" fmla="*/ 4830759 h 5143496"/>
              <a:gd name="connsiteX263" fmla="*/ 1049827 w 9143993"/>
              <a:gd name="connsiteY263" fmla="*/ 4818059 h 5143496"/>
              <a:gd name="connsiteX264" fmla="*/ 900602 w 9143993"/>
              <a:gd name="connsiteY264" fmla="*/ 4818059 h 5143496"/>
              <a:gd name="connsiteX265" fmla="*/ 911220 w 9143993"/>
              <a:gd name="connsiteY265" fmla="*/ 4830759 h 5143496"/>
              <a:gd name="connsiteX266" fmla="*/ 888995 w 9143993"/>
              <a:gd name="connsiteY266" fmla="*/ 4830759 h 5143496"/>
              <a:gd name="connsiteX267" fmla="*/ 900602 w 9143993"/>
              <a:gd name="connsiteY267" fmla="*/ 4818059 h 5143496"/>
              <a:gd name="connsiteX268" fmla="*/ 802113 w 9143993"/>
              <a:gd name="connsiteY268" fmla="*/ 4818059 h 5143496"/>
              <a:gd name="connsiteX269" fmla="*/ 812796 w 9143993"/>
              <a:gd name="connsiteY269" fmla="*/ 4830759 h 5143496"/>
              <a:gd name="connsiteX270" fmla="*/ 790571 w 9143993"/>
              <a:gd name="connsiteY270" fmla="*/ 4830759 h 5143496"/>
              <a:gd name="connsiteX271" fmla="*/ 802113 w 9143993"/>
              <a:gd name="connsiteY271" fmla="*/ 4818059 h 5143496"/>
              <a:gd name="connsiteX272" fmla="*/ 1368419 w 9143993"/>
              <a:gd name="connsiteY272" fmla="*/ 4810121 h 5143496"/>
              <a:gd name="connsiteX273" fmla="*/ 1368419 w 9143993"/>
              <a:gd name="connsiteY273" fmla="*/ 4860921 h 5143496"/>
              <a:gd name="connsiteX274" fmla="*/ 1381119 w 9143993"/>
              <a:gd name="connsiteY274" fmla="*/ 4860921 h 5143496"/>
              <a:gd name="connsiteX275" fmla="*/ 1381119 w 9143993"/>
              <a:gd name="connsiteY275" fmla="*/ 4810121 h 5143496"/>
              <a:gd name="connsiteX276" fmla="*/ 1268408 w 9143993"/>
              <a:gd name="connsiteY276" fmla="*/ 4810121 h 5143496"/>
              <a:gd name="connsiteX277" fmla="*/ 1287813 w 9143993"/>
              <a:gd name="connsiteY277" fmla="*/ 4860921 h 5143496"/>
              <a:gd name="connsiteX278" fmla="*/ 1303106 w 9143993"/>
              <a:gd name="connsiteY278" fmla="*/ 4860921 h 5143496"/>
              <a:gd name="connsiteX279" fmla="*/ 1322383 w 9143993"/>
              <a:gd name="connsiteY279" fmla="*/ 4810121 h 5143496"/>
              <a:gd name="connsiteX280" fmla="*/ 1308760 w 9143993"/>
              <a:gd name="connsiteY280" fmla="*/ 4810121 h 5143496"/>
              <a:gd name="connsiteX281" fmla="*/ 1296167 w 9143993"/>
              <a:gd name="connsiteY281" fmla="*/ 4847067 h 5143496"/>
              <a:gd name="connsiteX282" fmla="*/ 1296038 w 9143993"/>
              <a:gd name="connsiteY282" fmla="*/ 4847067 h 5143496"/>
              <a:gd name="connsiteX283" fmla="*/ 1282930 w 9143993"/>
              <a:gd name="connsiteY283" fmla="*/ 4810121 h 5143496"/>
              <a:gd name="connsiteX284" fmla="*/ 1108715 w 9143993"/>
              <a:gd name="connsiteY284" fmla="*/ 4810121 h 5143496"/>
              <a:gd name="connsiteX285" fmla="*/ 1108715 w 9143993"/>
              <a:gd name="connsiteY285" fmla="*/ 4832092 h 5143496"/>
              <a:gd name="connsiteX286" fmla="*/ 1087431 w 9143993"/>
              <a:gd name="connsiteY286" fmla="*/ 4832092 h 5143496"/>
              <a:gd name="connsiteX287" fmla="*/ 1087431 w 9143993"/>
              <a:gd name="connsiteY287" fmla="*/ 4838950 h 5143496"/>
              <a:gd name="connsiteX288" fmla="*/ 1108715 w 9143993"/>
              <a:gd name="connsiteY288" fmla="*/ 4838950 h 5143496"/>
              <a:gd name="connsiteX289" fmla="*/ 1108715 w 9143993"/>
              <a:gd name="connsiteY289" fmla="*/ 4860921 h 5143496"/>
              <a:gd name="connsiteX290" fmla="*/ 1115359 w 9143993"/>
              <a:gd name="connsiteY290" fmla="*/ 4860921 h 5143496"/>
              <a:gd name="connsiteX291" fmla="*/ 1115359 w 9143993"/>
              <a:gd name="connsiteY291" fmla="*/ 4838950 h 5143496"/>
              <a:gd name="connsiteX292" fmla="*/ 1136643 w 9143993"/>
              <a:gd name="connsiteY292" fmla="*/ 4838950 h 5143496"/>
              <a:gd name="connsiteX293" fmla="*/ 1136643 w 9143993"/>
              <a:gd name="connsiteY293" fmla="*/ 4832092 h 5143496"/>
              <a:gd name="connsiteX294" fmla="*/ 1115359 w 9143993"/>
              <a:gd name="connsiteY294" fmla="*/ 4832092 h 5143496"/>
              <a:gd name="connsiteX295" fmla="*/ 1115359 w 9143993"/>
              <a:gd name="connsiteY295" fmla="*/ 4810121 h 5143496"/>
              <a:gd name="connsiteX296" fmla="*/ 754059 w 9143993"/>
              <a:gd name="connsiteY296" fmla="*/ 4810121 h 5143496"/>
              <a:gd name="connsiteX297" fmla="*/ 754059 w 9143993"/>
              <a:gd name="connsiteY297" fmla="*/ 4860921 h 5143496"/>
              <a:gd name="connsiteX298" fmla="*/ 766759 w 9143993"/>
              <a:gd name="connsiteY298" fmla="*/ 4860921 h 5143496"/>
              <a:gd name="connsiteX299" fmla="*/ 766759 w 9143993"/>
              <a:gd name="connsiteY299" fmla="*/ 4810121 h 5143496"/>
              <a:gd name="connsiteX300" fmla="*/ 1478386 w 9143993"/>
              <a:gd name="connsiteY300" fmla="*/ 4808534 h 5143496"/>
              <a:gd name="connsiteX301" fmla="*/ 1461971 w 9143993"/>
              <a:gd name="connsiteY301" fmla="*/ 4816720 h 5143496"/>
              <a:gd name="connsiteX302" fmla="*/ 1461724 w 9143993"/>
              <a:gd name="connsiteY302" fmla="*/ 4816720 h 5143496"/>
              <a:gd name="connsiteX303" fmla="*/ 1461724 w 9143993"/>
              <a:gd name="connsiteY303" fmla="*/ 4809668 h 5143496"/>
              <a:gd name="connsiteX304" fmla="*/ 1449381 w 9143993"/>
              <a:gd name="connsiteY304" fmla="*/ 4809668 h 5143496"/>
              <a:gd name="connsiteX305" fmla="*/ 1449381 w 9143993"/>
              <a:gd name="connsiteY305" fmla="*/ 4860922 h 5143496"/>
              <a:gd name="connsiteX306" fmla="*/ 1462465 w 9143993"/>
              <a:gd name="connsiteY306" fmla="*/ 4860922 h 5143496"/>
              <a:gd name="connsiteX307" fmla="*/ 1462465 w 9143993"/>
              <a:gd name="connsiteY307" fmla="*/ 4835862 h 5143496"/>
              <a:gd name="connsiteX308" fmla="*/ 1473943 w 9143993"/>
              <a:gd name="connsiteY308" fmla="*/ 4818861 h 5143496"/>
              <a:gd name="connsiteX309" fmla="*/ 1482459 w 9143993"/>
              <a:gd name="connsiteY309" fmla="*/ 4833595 h 5143496"/>
              <a:gd name="connsiteX310" fmla="*/ 1482459 w 9143993"/>
              <a:gd name="connsiteY310" fmla="*/ 4860922 h 5143496"/>
              <a:gd name="connsiteX311" fmla="*/ 1495418 w 9143993"/>
              <a:gd name="connsiteY311" fmla="*/ 4860922 h 5143496"/>
              <a:gd name="connsiteX312" fmla="*/ 1495418 w 9143993"/>
              <a:gd name="connsiteY312" fmla="*/ 4828558 h 5143496"/>
              <a:gd name="connsiteX313" fmla="*/ 1478386 w 9143993"/>
              <a:gd name="connsiteY313" fmla="*/ 4808534 h 5143496"/>
              <a:gd name="connsiteX314" fmla="*/ 1414928 w 9143993"/>
              <a:gd name="connsiteY314" fmla="*/ 4808534 h 5143496"/>
              <a:gd name="connsiteX315" fmla="*/ 1390644 w 9143993"/>
              <a:gd name="connsiteY315" fmla="*/ 4835839 h 5143496"/>
              <a:gd name="connsiteX316" fmla="*/ 1418012 w 9143993"/>
              <a:gd name="connsiteY316" fmla="*/ 4862509 h 5143496"/>
              <a:gd name="connsiteX317" fmla="*/ 1436001 w 9143993"/>
              <a:gd name="connsiteY317" fmla="*/ 4858445 h 5143496"/>
              <a:gd name="connsiteX318" fmla="*/ 1436001 w 9143993"/>
              <a:gd name="connsiteY318" fmla="*/ 4847523 h 5143496"/>
              <a:gd name="connsiteX319" fmla="*/ 1418655 w 9143993"/>
              <a:gd name="connsiteY319" fmla="*/ 4852730 h 5143496"/>
              <a:gd name="connsiteX320" fmla="*/ 1403750 w 9143993"/>
              <a:gd name="connsiteY320" fmla="*/ 4839649 h 5143496"/>
              <a:gd name="connsiteX321" fmla="*/ 1439856 w 9143993"/>
              <a:gd name="connsiteY321" fmla="*/ 4839649 h 5143496"/>
              <a:gd name="connsiteX322" fmla="*/ 1414928 w 9143993"/>
              <a:gd name="connsiteY322" fmla="*/ 4808534 h 5143496"/>
              <a:gd name="connsiteX323" fmla="*/ 1356443 w 9143993"/>
              <a:gd name="connsiteY323" fmla="*/ 4808534 h 5143496"/>
              <a:gd name="connsiteX324" fmla="*/ 1342435 w 9143993"/>
              <a:gd name="connsiteY324" fmla="*/ 4821379 h 5143496"/>
              <a:gd name="connsiteX325" fmla="*/ 1342183 w 9143993"/>
              <a:gd name="connsiteY325" fmla="*/ 4821379 h 5143496"/>
              <a:gd name="connsiteX326" fmla="*/ 1342183 w 9143993"/>
              <a:gd name="connsiteY326" fmla="*/ 4809668 h 5143496"/>
              <a:gd name="connsiteX327" fmla="*/ 1330320 w 9143993"/>
              <a:gd name="connsiteY327" fmla="*/ 4809668 h 5143496"/>
              <a:gd name="connsiteX328" fmla="*/ 1330320 w 9143993"/>
              <a:gd name="connsiteY328" fmla="*/ 4860922 h 5143496"/>
              <a:gd name="connsiteX329" fmla="*/ 1343697 w 9143993"/>
              <a:gd name="connsiteY329" fmla="*/ 4860922 h 5143496"/>
              <a:gd name="connsiteX330" fmla="*/ 1343697 w 9143993"/>
              <a:gd name="connsiteY330" fmla="*/ 4842158 h 5143496"/>
              <a:gd name="connsiteX331" fmla="*/ 1354550 w 9143993"/>
              <a:gd name="connsiteY331" fmla="*/ 4821253 h 5143496"/>
              <a:gd name="connsiteX332" fmla="*/ 1360481 w 9143993"/>
              <a:gd name="connsiteY332" fmla="*/ 4822387 h 5143496"/>
              <a:gd name="connsiteX333" fmla="*/ 1360481 w 9143993"/>
              <a:gd name="connsiteY333" fmla="*/ 4808912 h 5143496"/>
              <a:gd name="connsiteX334" fmla="*/ 1356443 w 9143993"/>
              <a:gd name="connsiteY334" fmla="*/ 4808534 h 5143496"/>
              <a:gd name="connsiteX335" fmla="*/ 1241170 w 9143993"/>
              <a:gd name="connsiteY335" fmla="*/ 4808534 h 5143496"/>
              <a:gd name="connsiteX336" fmla="*/ 1217608 w 9143993"/>
              <a:gd name="connsiteY336" fmla="*/ 4835839 h 5143496"/>
              <a:gd name="connsiteX337" fmla="*/ 1244038 w 9143993"/>
              <a:gd name="connsiteY337" fmla="*/ 4862509 h 5143496"/>
              <a:gd name="connsiteX338" fmla="*/ 1261493 w 9143993"/>
              <a:gd name="connsiteY338" fmla="*/ 4858445 h 5143496"/>
              <a:gd name="connsiteX339" fmla="*/ 1261493 w 9143993"/>
              <a:gd name="connsiteY339" fmla="*/ 4847523 h 5143496"/>
              <a:gd name="connsiteX340" fmla="*/ 1244661 w 9143993"/>
              <a:gd name="connsiteY340" fmla="*/ 4852730 h 5143496"/>
              <a:gd name="connsiteX341" fmla="*/ 1230200 w 9143993"/>
              <a:gd name="connsiteY341" fmla="*/ 4839649 h 5143496"/>
              <a:gd name="connsiteX342" fmla="*/ 1265232 w 9143993"/>
              <a:gd name="connsiteY342" fmla="*/ 4839649 h 5143496"/>
              <a:gd name="connsiteX343" fmla="*/ 1241170 w 9143993"/>
              <a:gd name="connsiteY343" fmla="*/ 4808534 h 5143496"/>
              <a:gd name="connsiteX344" fmla="*/ 1049084 w 9143993"/>
              <a:gd name="connsiteY344" fmla="*/ 4808534 h 5143496"/>
              <a:gd name="connsiteX345" fmla="*/ 1025520 w 9143993"/>
              <a:gd name="connsiteY345" fmla="*/ 4835839 h 5143496"/>
              <a:gd name="connsiteX346" fmla="*/ 1051951 w 9143993"/>
              <a:gd name="connsiteY346" fmla="*/ 4862509 h 5143496"/>
              <a:gd name="connsiteX347" fmla="*/ 1069405 w 9143993"/>
              <a:gd name="connsiteY347" fmla="*/ 4858445 h 5143496"/>
              <a:gd name="connsiteX348" fmla="*/ 1069405 w 9143993"/>
              <a:gd name="connsiteY348" fmla="*/ 4847523 h 5143496"/>
              <a:gd name="connsiteX349" fmla="*/ 1052575 w 9143993"/>
              <a:gd name="connsiteY349" fmla="*/ 4852730 h 5143496"/>
              <a:gd name="connsiteX350" fmla="*/ 1038112 w 9143993"/>
              <a:gd name="connsiteY350" fmla="*/ 4839649 h 5143496"/>
              <a:gd name="connsiteX351" fmla="*/ 1073146 w 9143993"/>
              <a:gd name="connsiteY351" fmla="*/ 4839649 h 5143496"/>
              <a:gd name="connsiteX352" fmla="*/ 1049084 w 9143993"/>
              <a:gd name="connsiteY352" fmla="*/ 4808534 h 5143496"/>
              <a:gd name="connsiteX353" fmla="*/ 956307 w 9143993"/>
              <a:gd name="connsiteY353" fmla="*/ 4808534 h 5143496"/>
              <a:gd name="connsiteX354" fmla="*/ 931858 w 9143993"/>
              <a:gd name="connsiteY354" fmla="*/ 4835331 h 5143496"/>
              <a:gd name="connsiteX355" fmla="*/ 956803 w 9143993"/>
              <a:gd name="connsiteY355" fmla="*/ 4862509 h 5143496"/>
              <a:gd name="connsiteX356" fmla="*/ 969958 w 9143993"/>
              <a:gd name="connsiteY356" fmla="*/ 4860858 h 5143496"/>
              <a:gd name="connsiteX357" fmla="*/ 969338 w 9143993"/>
              <a:gd name="connsiteY357" fmla="*/ 4849682 h 5143496"/>
              <a:gd name="connsiteX358" fmla="*/ 959285 w 9143993"/>
              <a:gd name="connsiteY358" fmla="*/ 4852095 h 5143496"/>
              <a:gd name="connsiteX359" fmla="*/ 945634 w 9143993"/>
              <a:gd name="connsiteY359" fmla="*/ 4835331 h 5143496"/>
              <a:gd name="connsiteX360" fmla="*/ 958913 w 9143993"/>
              <a:gd name="connsiteY360" fmla="*/ 4818948 h 5143496"/>
              <a:gd name="connsiteX361" fmla="*/ 967848 w 9143993"/>
              <a:gd name="connsiteY361" fmla="*/ 4820853 h 5143496"/>
              <a:gd name="connsiteX362" fmla="*/ 969089 w 9143993"/>
              <a:gd name="connsiteY362" fmla="*/ 4810185 h 5143496"/>
              <a:gd name="connsiteX363" fmla="*/ 956307 w 9143993"/>
              <a:gd name="connsiteY363" fmla="*/ 4808534 h 5143496"/>
              <a:gd name="connsiteX364" fmla="*/ 899858 w 9143993"/>
              <a:gd name="connsiteY364" fmla="*/ 4808534 h 5143496"/>
              <a:gd name="connsiteX365" fmla="*/ 876295 w 9143993"/>
              <a:gd name="connsiteY365" fmla="*/ 4835839 h 5143496"/>
              <a:gd name="connsiteX366" fmla="*/ 902726 w 9143993"/>
              <a:gd name="connsiteY366" fmla="*/ 4862509 h 5143496"/>
              <a:gd name="connsiteX367" fmla="*/ 920180 w 9143993"/>
              <a:gd name="connsiteY367" fmla="*/ 4858445 h 5143496"/>
              <a:gd name="connsiteX368" fmla="*/ 920180 w 9143993"/>
              <a:gd name="connsiteY368" fmla="*/ 4847523 h 5143496"/>
              <a:gd name="connsiteX369" fmla="*/ 903349 w 9143993"/>
              <a:gd name="connsiteY369" fmla="*/ 4852730 h 5143496"/>
              <a:gd name="connsiteX370" fmla="*/ 888887 w 9143993"/>
              <a:gd name="connsiteY370" fmla="*/ 4839649 h 5143496"/>
              <a:gd name="connsiteX371" fmla="*/ 923920 w 9143993"/>
              <a:gd name="connsiteY371" fmla="*/ 4839649 h 5143496"/>
              <a:gd name="connsiteX372" fmla="*/ 899858 w 9143993"/>
              <a:gd name="connsiteY372" fmla="*/ 4808534 h 5143496"/>
              <a:gd name="connsiteX373" fmla="*/ 852510 w 9143993"/>
              <a:gd name="connsiteY373" fmla="*/ 4808534 h 5143496"/>
              <a:gd name="connsiteX374" fmla="*/ 831846 w 9143993"/>
              <a:gd name="connsiteY374" fmla="*/ 4824536 h 5143496"/>
              <a:gd name="connsiteX375" fmla="*/ 855610 w 9143993"/>
              <a:gd name="connsiteY375" fmla="*/ 4846380 h 5143496"/>
              <a:gd name="connsiteX376" fmla="*/ 846698 w 9143993"/>
              <a:gd name="connsiteY376" fmla="*/ 4852730 h 5143496"/>
              <a:gd name="connsiteX377" fmla="*/ 833266 w 9143993"/>
              <a:gd name="connsiteY377" fmla="*/ 4849301 h 5143496"/>
              <a:gd name="connsiteX378" fmla="*/ 832362 w 9143993"/>
              <a:gd name="connsiteY378" fmla="*/ 4860350 h 5143496"/>
              <a:gd name="connsiteX379" fmla="*/ 847860 w 9143993"/>
              <a:gd name="connsiteY379" fmla="*/ 4862509 h 5143496"/>
              <a:gd name="connsiteX380" fmla="*/ 869946 w 9143993"/>
              <a:gd name="connsiteY380" fmla="*/ 4845745 h 5143496"/>
              <a:gd name="connsiteX381" fmla="*/ 846181 w 9143993"/>
              <a:gd name="connsiteY381" fmla="*/ 4824028 h 5143496"/>
              <a:gd name="connsiteX382" fmla="*/ 854189 w 9143993"/>
              <a:gd name="connsiteY382" fmla="*/ 4818313 h 5143496"/>
              <a:gd name="connsiteX383" fmla="*/ 866458 w 9143993"/>
              <a:gd name="connsiteY383" fmla="*/ 4820599 h 5143496"/>
              <a:gd name="connsiteX384" fmla="*/ 867363 w 9143993"/>
              <a:gd name="connsiteY384" fmla="*/ 4810439 h 5143496"/>
              <a:gd name="connsiteX385" fmla="*/ 852510 w 9143993"/>
              <a:gd name="connsiteY385" fmla="*/ 4808534 h 5143496"/>
              <a:gd name="connsiteX386" fmla="*/ 801372 w 9143993"/>
              <a:gd name="connsiteY386" fmla="*/ 4808534 h 5143496"/>
              <a:gd name="connsiteX387" fmla="*/ 777871 w 9143993"/>
              <a:gd name="connsiteY387" fmla="*/ 4835839 h 5143496"/>
              <a:gd name="connsiteX388" fmla="*/ 804357 w 9143993"/>
              <a:gd name="connsiteY388" fmla="*/ 4862509 h 5143496"/>
              <a:gd name="connsiteX389" fmla="*/ 821765 w 9143993"/>
              <a:gd name="connsiteY389" fmla="*/ 4858445 h 5143496"/>
              <a:gd name="connsiteX390" fmla="*/ 821765 w 9143993"/>
              <a:gd name="connsiteY390" fmla="*/ 4847523 h 5143496"/>
              <a:gd name="connsiteX391" fmla="*/ 804978 w 9143993"/>
              <a:gd name="connsiteY391" fmla="*/ 4852730 h 5143496"/>
              <a:gd name="connsiteX392" fmla="*/ 790430 w 9143993"/>
              <a:gd name="connsiteY392" fmla="*/ 4839649 h 5143496"/>
              <a:gd name="connsiteX393" fmla="*/ 825496 w 9143993"/>
              <a:gd name="connsiteY393" fmla="*/ 4839649 h 5143496"/>
              <a:gd name="connsiteX394" fmla="*/ 801372 w 9143993"/>
              <a:gd name="connsiteY394" fmla="*/ 4808534 h 5143496"/>
              <a:gd name="connsiteX395" fmla="*/ 1165220 w 9143993"/>
              <a:gd name="connsiteY395" fmla="*/ 4802184 h 5143496"/>
              <a:gd name="connsiteX396" fmla="*/ 1172916 w 9143993"/>
              <a:gd name="connsiteY396" fmla="*/ 4802184 h 5143496"/>
              <a:gd name="connsiteX397" fmla="*/ 1195382 w 9143993"/>
              <a:gd name="connsiteY397" fmla="*/ 4825934 h 5143496"/>
              <a:gd name="connsiteX398" fmla="*/ 1172916 w 9143993"/>
              <a:gd name="connsiteY398" fmla="*/ 4849809 h 5143496"/>
              <a:gd name="connsiteX399" fmla="*/ 1165220 w 9143993"/>
              <a:gd name="connsiteY399" fmla="*/ 4849809 h 5143496"/>
              <a:gd name="connsiteX400" fmla="*/ 1526929 w 9143993"/>
              <a:gd name="connsiteY400" fmla="*/ 4795834 h 5143496"/>
              <a:gd name="connsiteX401" fmla="*/ 1513349 w 9143993"/>
              <a:gd name="connsiteY401" fmla="*/ 4800103 h 5143496"/>
              <a:gd name="connsiteX402" fmla="*/ 1513349 w 9143993"/>
              <a:gd name="connsiteY402" fmla="*/ 4810274 h 5143496"/>
              <a:gd name="connsiteX403" fmla="*/ 1503356 w 9143993"/>
              <a:gd name="connsiteY403" fmla="*/ 4810274 h 5143496"/>
              <a:gd name="connsiteX404" fmla="*/ 1503356 w 9143993"/>
              <a:gd name="connsiteY404" fmla="*/ 4820068 h 5143496"/>
              <a:gd name="connsiteX405" fmla="*/ 1513349 w 9143993"/>
              <a:gd name="connsiteY405" fmla="*/ 4820068 h 5143496"/>
              <a:gd name="connsiteX406" fmla="*/ 1513349 w 9143993"/>
              <a:gd name="connsiteY406" fmla="*/ 4846060 h 5143496"/>
              <a:gd name="connsiteX407" fmla="*/ 1529748 w 9143993"/>
              <a:gd name="connsiteY407" fmla="*/ 4862509 h 5143496"/>
              <a:gd name="connsiteX408" fmla="*/ 1539868 w 9143993"/>
              <a:gd name="connsiteY408" fmla="*/ 4861379 h 5143496"/>
              <a:gd name="connsiteX409" fmla="*/ 1539484 w 9143993"/>
              <a:gd name="connsiteY409" fmla="*/ 4850832 h 5143496"/>
              <a:gd name="connsiteX410" fmla="*/ 1533207 w 9143993"/>
              <a:gd name="connsiteY410" fmla="*/ 4852213 h 5143496"/>
              <a:gd name="connsiteX411" fmla="*/ 1526929 w 9143993"/>
              <a:gd name="connsiteY411" fmla="*/ 4843800 h 5143496"/>
              <a:gd name="connsiteX412" fmla="*/ 1526929 w 9143993"/>
              <a:gd name="connsiteY412" fmla="*/ 4820068 h 5143496"/>
              <a:gd name="connsiteX413" fmla="*/ 1538972 w 9143993"/>
              <a:gd name="connsiteY413" fmla="*/ 4820068 h 5143496"/>
              <a:gd name="connsiteX414" fmla="*/ 1538972 w 9143993"/>
              <a:gd name="connsiteY414" fmla="*/ 4810274 h 5143496"/>
              <a:gd name="connsiteX415" fmla="*/ 1526929 w 9143993"/>
              <a:gd name="connsiteY415" fmla="*/ 4810274 h 5143496"/>
              <a:gd name="connsiteX416" fmla="*/ 1150933 w 9143993"/>
              <a:gd name="connsiteY416" fmla="*/ 4791071 h 5143496"/>
              <a:gd name="connsiteX417" fmla="*/ 1150933 w 9143993"/>
              <a:gd name="connsiteY417" fmla="*/ 4860921 h 5143496"/>
              <a:gd name="connsiteX418" fmla="*/ 1169719 w 9143993"/>
              <a:gd name="connsiteY418" fmla="*/ 4860921 h 5143496"/>
              <a:gd name="connsiteX419" fmla="*/ 1209670 w 9143993"/>
              <a:gd name="connsiteY419" fmla="*/ 4825933 h 5143496"/>
              <a:gd name="connsiteX420" fmla="*/ 1169719 w 9143993"/>
              <a:gd name="connsiteY420" fmla="*/ 4791071 h 5143496"/>
              <a:gd name="connsiteX421" fmla="*/ 717447 w 9143993"/>
              <a:gd name="connsiteY421" fmla="*/ 4791071 h 5143496"/>
              <a:gd name="connsiteX422" fmla="*/ 679446 w 9143993"/>
              <a:gd name="connsiteY422" fmla="*/ 4828044 h 5143496"/>
              <a:gd name="connsiteX423" fmla="*/ 717447 w 9143993"/>
              <a:gd name="connsiteY423" fmla="*/ 4862509 h 5143496"/>
              <a:gd name="connsiteX424" fmla="*/ 739771 w 9143993"/>
              <a:gd name="connsiteY424" fmla="*/ 4859000 h 5143496"/>
              <a:gd name="connsiteX425" fmla="*/ 739771 w 9143993"/>
              <a:gd name="connsiteY425" fmla="*/ 4821777 h 5143496"/>
              <a:gd name="connsiteX426" fmla="*/ 711803 w 9143993"/>
              <a:gd name="connsiteY426" fmla="*/ 4821777 h 5143496"/>
              <a:gd name="connsiteX427" fmla="*/ 711803 w 9143993"/>
              <a:gd name="connsiteY427" fmla="*/ 4832681 h 5143496"/>
              <a:gd name="connsiteX428" fmla="*/ 726477 w 9143993"/>
              <a:gd name="connsiteY428" fmla="*/ 4832681 h 5143496"/>
              <a:gd name="connsiteX429" fmla="*/ 726477 w 9143993"/>
              <a:gd name="connsiteY429" fmla="*/ 4850728 h 5143496"/>
              <a:gd name="connsiteX430" fmla="*/ 717447 w 9143993"/>
              <a:gd name="connsiteY430" fmla="*/ 4851731 h 5143496"/>
              <a:gd name="connsiteX431" fmla="*/ 693869 w 9143993"/>
              <a:gd name="connsiteY431" fmla="*/ 4827041 h 5143496"/>
              <a:gd name="connsiteX432" fmla="*/ 718952 w 9143993"/>
              <a:gd name="connsiteY432" fmla="*/ 4801975 h 5143496"/>
              <a:gd name="connsiteX433" fmla="*/ 736761 w 9143993"/>
              <a:gd name="connsiteY433" fmla="*/ 4805610 h 5143496"/>
              <a:gd name="connsiteX434" fmla="*/ 737765 w 9143993"/>
              <a:gd name="connsiteY434" fmla="*/ 4793954 h 5143496"/>
              <a:gd name="connsiteX435" fmla="*/ 717447 w 9143993"/>
              <a:gd name="connsiteY435" fmla="*/ 4791071 h 5143496"/>
              <a:gd name="connsiteX436" fmla="*/ 1368419 w 9143993"/>
              <a:gd name="connsiteY436" fmla="*/ 4787896 h 5143496"/>
              <a:gd name="connsiteX437" fmla="*/ 1368419 w 9143993"/>
              <a:gd name="connsiteY437" fmla="*/ 4800596 h 5143496"/>
              <a:gd name="connsiteX438" fmla="*/ 1381119 w 9143993"/>
              <a:gd name="connsiteY438" fmla="*/ 4800596 h 5143496"/>
              <a:gd name="connsiteX439" fmla="*/ 1381119 w 9143993"/>
              <a:gd name="connsiteY439" fmla="*/ 4787896 h 5143496"/>
              <a:gd name="connsiteX440" fmla="*/ 977895 w 9143993"/>
              <a:gd name="connsiteY440" fmla="*/ 4787896 h 5143496"/>
              <a:gd name="connsiteX441" fmla="*/ 977895 w 9143993"/>
              <a:gd name="connsiteY441" fmla="*/ 4860921 h 5143496"/>
              <a:gd name="connsiteX442" fmla="*/ 991286 w 9143993"/>
              <a:gd name="connsiteY442" fmla="*/ 4860921 h 5143496"/>
              <a:gd name="connsiteX443" fmla="*/ 991286 w 9143993"/>
              <a:gd name="connsiteY443" fmla="*/ 4836203 h 5143496"/>
              <a:gd name="connsiteX444" fmla="*/ 991412 w 9143993"/>
              <a:gd name="connsiteY444" fmla="*/ 4836203 h 5143496"/>
              <a:gd name="connsiteX445" fmla="*/ 1008592 w 9143993"/>
              <a:gd name="connsiteY445" fmla="*/ 4860921 h 5143496"/>
              <a:gd name="connsiteX446" fmla="*/ 1025520 w 9143993"/>
              <a:gd name="connsiteY446" fmla="*/ 4860921 h 5143496"/>
              <a:gd name="connsiteX447" fmla="*/ 1004045 w 9143993"/>
              <a:gd name="connsiteY447" fmla="*/ 4832690 h 5143496"/>
              <a:gd name="connsiteX448" fmla="*/ 1023120 w 9143993"/>
              <a:gd name="connsiteY448" fmla="*/ 4809854 h 5143496"/>
              <a:gd name="connsiteX449" fmla="*/ 1007455 w 9143993"/>
              <a:gd name="connsiteY449" fmla="*/ 4809854 h 5143496"/>
              <a:gd name="connsiteX450" fmla="*/ 991412 w 9143993"/>
              <a:gd name="connsiteY450" fmla="*/ 4830306 h 5143496"/>
              <a:gd name="connsiteX451" fmla="*/ 991286 w 9143993"/>
              <a:gd name="connsiteY451" fmla="*/ 4830306 h 5143496"/>
              <a:gd name="connsiteX452" fmla="*/ 991286 w 9143993"/>
              <a:gd name="connsiteY452" fmla="*/ 4787896 h 5143496"/>
              <a:gd name="connsiteX453" fmla="*/ 754059 w 9143993"/>
              <a:gd name="connsiteY453" fmla="*/ 4787896 h 5143496"/>
              <a:gd name="connsiteX454" fmla="*/ 754059 w 9143993"/>
              <a:gd name="connsiteY454" fmla="*/ 4800596 h 5143496"/>
              <a:gd name="connsiteX455" fmla="*/ 766759 w 9143993"/>
              <a:gd name="connsiteY455" fmla="*/ 4800596 h 5143496"/>
              <a:gd name="connsiteX456" fmla="*/ 766759 w 9143993"/>
              <a:gd name="connsiteY456" fmla="*/ 4787896 h 5143496"/>
              <a:gd name="connsiteX457" fmla="*/ 341344 w 9143993"/>
              <a:gd name="connsiteY457" fmla="*/ 4787896 h 5143496"/>
              <a:gd name="connsiteX458" fmla="*/ 252413 w 9143993"/>
              <a:gd name="connsiteY458" fmla="*/ 4876859 h 5143496"/>
              <a:gd name="connsiteX459" fmla="*/ 341344 w 9143993"/>
              <a:gd name="connsiteY459" fmla="*/ 4965696 h 5143496"/>
              <a:gd name="connsiteX460" fmla="*/ 518956 w 9143993"/>
              <a:gd name="connsiteY460" fmla="*/ 4965696 h 5143496"/>
              <a:gd name="connsiteX461" fmla="*/ 608013 w 9143993"/>
              <a:gd name="connsiteY461" fmla="*/ 4876859 h 5143496"/>
              <a:gd name="connsiteX462" fmla="*/ 518956 w 9143993"/>
              <a:gd name="connsiteY462" fmla="*/ 4787896 h 5143496"/>
              <a:gd name="connsiteX463" fmla="*/ 414449 w 9143993"/>
              <a:gd name="connsiteY463" fmla="*/ 4787896 h 5143496"/>
              <a:gd name="connsiteX464" fmla="*/ 414449 w 9143993"/>
              <a:gd name="connsiteY464" fmla="*/ 4861027 h 5143496"/>
              <a:gd name="connsiteX465" fmla="*/ 341344 w 9143993"/>
              <a:gd name="connsiteY465" fmla="*/ 4861027 h 5143496"/>
              <a:gd name="connsiteX466" fmla="*/ 341344 w 9143993"/>
              <a:gd name="connsiteY466" fmla="*/ 4892566 h 5143496"/>
              <a:gd name="connsiteX467" fmla="*/ 414449 w 9143993"/>
              <a:gd name="connsiteY467" fmla="*/ 4892566 h 5143496"/>
              <a:gd name="connsiteX468" fmla="*/ 414449 w 9143993"/>
              <a:gd name="connsiteY468" fmla="*/ 4934157 h 5143496"/>
              <a:gd name="connsiteX469" fmla="*/ 341344 w 9143993"/>
              <a:gd name="connsiteY469" fmla="*/ 4934157 h 5143496"/>
              <a:gd name="connsiteX470" fmla="*/ 283941 w 9143993"/>
              <a:gd name="connsiteY470" fmla="*/ 4876859 h 5143496"/>
              <a:gd name="connsiteX471" fmla="*/ 341344 w 9143993"/>
              <a:gd name="connsiteY471" fmla="*/ 4819435 h 5143496"/>
              <a:gd name="connsiteX472" fmla="*/ 377897 w 9143993"/>
              <a:gd name="connsiteY472" fmla="*/ 4819435 h 5143496"/>
              <a:gd name="connsiteX473" fmla="*/ 377897 w 9143993"/>
              <a:gd name="connsiteY473" fmla="*/ 4787896 h 5143496"/>
              <a:gd name="connsiteX474" fmla="*/ 0 w 9143993"/>
              <a:gd name="connsiteY474" fmla="*/ 0 h 5143496"/>
              <a:gd name="connsiteX475" fmla="*/ 9143993 w 9143993"/>
              <a:gd name="connsiteY475" fmla="*/ 0 h 5143496"/>
              <a:gd name="connsiteX476" fmla="*/ 9143993 w 9143993"/>
              <a:gd name="connsiteY476" fmla="*/ 5143496 h 5143496"/>
              <a:gd name="connsiteX477" fmla="*/ 0 w 9143993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9143993" h="5143496">
                <a:moveTo>
                  <a:pt x="846804" y="4938709"/>
                </a:moveTo>
                <a:cubicBezTo>
                  <a:pt x="848698" y="4938709"/>
                  <a:pt x="850593" y="4938946"/>
                  <a:pt x="852487" y="4938946"/>
                </a:cubicBezTo>
                <a:lnTo>
                  <a:pt x="852487" y="4942856"/>
                </a:lnTo>
                <a:cubicBezTo>
                  <a:pt x="852487" y="4949490"/>
                  <a:pt x="847815" y="4954584"/>
                  <a:pt x="839101" y="4954584"/>
                </a:cubicBezTo>
                <a:cubicBezTo>
                  <a:pt x="835187" y="4954584"/>
                  <a:pt x="830262" y="4952096"/>
                  <a:pt x="830262" y="4947358"/>
                </a:cubicBezTo>
                <a:cubicBezTo>
                  <a:pt x="830262" y="4939420"/>
                  <a:pt x="842006" y="4938709"/>
                  <a:pt x="846804" y="4938709"/>
                </a:cubicBezTo>
                <a:close/>
                <a:moveTo>
                  <a:pt x="1518870" y="4919659"/>
                </a:moveTo>
                <a:cubicBezTo>
                  <a:pt x="1526196" y="4919659"/>
                  <a:pt x="1530348" y="4925410"/>
                  <a:pt x="1530348" y="4932359"/>
                </a:cubicBezTo>
                <a:lnTo>
                  <a:pt x="1506536" y="4932359"/>
                </a:lnTo>
                <a:cubicBezTo>
                  <a:pt x="1507148" y="4926488"/>
                  <a:pt x="1510567" y="4919659"/>
                  <a:pt x="1518870" y="4919659"/>
                </a:cubicBezTo>
                <a:close/>
                <a:moveTo>
                  <a:pt x="1369582" y="4919659"/>
                </a:moveTo>
                <a:cubicBezTo>
                  <a:pt x="1376873" y="4919659"/>
                  <a:pt x="1381125" y="4925410"/>
                  <a:pt x="1381125" y="4932359"/>
                </a:cubicBezTo>
                <a:lnTo>
                  <a:pt x="1357312" y="4932359"/>
                </a:lnTo>
                <a:cubicBezTo>
                  <a:pt x="1357919" y="4926488"/>
                  <a:pt x="1361321" y="4919659"/>
                  <a:pt x="1369582" y="4919659"/>
                </a:cubicBezTo>
                <a:close/>
                <a:moveTo>
                  <a:pt x="1313221" y="4919659"/>
                </a:moveTo>
                <a:cubicBezTo>
                  <a:pt x="1322672" y="4919659"/>
                  <a:pt x="1327150" y="4928545"/>
                  <a:pt x="1327150" y="4937307"/>
                </a:cubicBezTo>
                <a:cubicBezTo>
                  <a:pt x="1327150" y="4944958"/>
                  <a:pt x="1323046" y="4954584"/>
                  <a:pt x="1313345" y="4954584"/>
                </a:cubicBezTo>
                <a:cubicBezTo>
                  <a:pt x="1304018" y="4954584"/>
                  <a:pt x="1300163" y="4944341"/>
                  <a:pt x="1300411" y="4936937"/>
                </a:cubicBezTo>
                <a:cubicBezTo>
                  <a:pt x="1300163" y="4928545"/>
                  <a:pt x="1303893" y="4919659"/>
                  <a:pt x="1313221" y="4919659"/>
                </a:cubicBezTo>
                <a:close/>
                <a:moveTo>
                  <a:pt x="1142205" y="4919659"/>
                </a:moveTo>
                <a:cubicBezTo>
                  <a:pt x="1151664" y="4919659"/>
                  <a:pt x="1157287" y="4928298"/>
                  <a:pt x="1157287" y="4937183"/>
                </a:cubicBezTo>
                <a:cubicBezTo>
                  <a:pt x="1157287" y="4945452"/>
                  <a:pt x="1152558" y="4954584"/>
                  <a:pt x="1142205" y="4954584"/>
                </a:cubicBezTo>
                <a:cubicBezTo>
                  <a:pt x="1131725" y="4954584"/>
                  <a:pt x="1127125" y="4945452"/>
                  <a:pt x="1127125" y="4937183"/>
                </a:cubicBezTo>
                <a:cubicBezTo>
                  <a:pt x="1127125" y="4928298"/>
                  <a:pt x="1132621" y="4919659"/>
                  <a:pt x="1142205" y="4919659"/>
                </a:cubicBezTo>
                <a:close/>
                <a:moveTo>
                  <a:pt x="1011716" y="4919659"/>
                </a:moveTo>
                <a:cubicBezTo>
                  <a:pt x="1021004" y="4919659"/>
                  <a:pt x="1025523" y="4928327"/>
                  <a:pt x="1025523" y="4938269"/>
                </a:cubicBezTo>
                <a:cubicBezTo>
                  <a:pt x="1025523" y="4947319"/>
                  <a:pt x="1019875" y="4954584"/>
                  <a:pt x="1011716" y="4954584"/>
                </a:cubicBezTo>
                <a:cubicBezTo>
                  <a:pt x="1003557" y="4954584"/>
                  <a:pt x="998536" y="4946682"/>
                  <a:pt x="998536" y="4937632"/>
                </a:cubicBezTo>
                <a:cubicBezTo>
                  <a:pt x="998536" y="4929474"/>
                  <a:pt x="1002929" y="4919659"/>
                  <a:pt x="1011716" y="4919659"/>
                </a:cubicBezTo>
                <a:close/>
                <a:moveTo>
                  <a:pt x="791854" y="4919659"/>
                </a:moveTo>
                <a:cubicBezTo>
                  <a:pt x="799144" y="4919659"/>
                  <a:pt x="803274" y="4925410"/>
                  <a:pt x="803274" y="4932359"/>
                </a:cubicBezTo>
                <a:lnTo>
                  <a:pt x="779462" y="4932359"/>
                </a:lnTo>
                <a:cubicBezTo>
                  <a:pt x="780070" y="4926488"/>
                  <a:pt x="783593" y="4919659"/>
                  <a:pt x="791854" y="4919659"/>
                </a:cubicBezTo>
                <a:close/>
                <a:moveTo>
                  <a:pt x="1268413" y="4913309"/>
                </a:moveTo>
                <a:lnTo>
                  <a:pt x="1268413" y="4960934"/>
                </a:lnTo>
                <a:lnTo>
                  <a:pt x="1277938" y="4960934"/>
                </a:lnTo>
                <a:lnTo>
                  <a:pt x="1277938" y="4913309"/>
                </a:lnTo>
                <a:close/>
                <a:moveTo>
                  <a:pt x="911224" y="4913309"/>
                </a:moveTo>
                <a:lnTo>
                  <a:pt x="911224" y="4960934"/>
                </a:lnTo>
                <a:lnTo>
                  <a:pt x="919161" y="4960934"/>
                </a:lnTo>
                <a:lnTo>
                  <a:pt x="919161" y="4913309"/>
                </a:lnTo>
                <a:close/>
                <a:moveTo>
                  <a:pt x="1519130" y="4911721"/>
                </a:moveTo>
                <a:cubicBezTo>
                  <a:pt x="1505760" y="4911721"/>
                  <a:pt x="1497013" y="4921881"/>
                  <a:pt x="1497013" y="4936285"/>
                </a:cubicBezTo>
                <a:cubicBezTo>
                  <a:pt x="1497013" y="4952104"/>
                  <a:pt x="1504634" y="4962521"/>
                  <a:pt x="1521380" y="4962521"/>
                </a:cubicBezTo>
                <a:cubicBezTo>
                  <a:pt x="1529253" y="4962521"/>
                  <a:pt x="1533001" y="4960721"/>
                  <a:pt x="1536375" y="4959435"/>
                </a:cubicBezTo>
                <a:lnTo>
                  <a:pt x="1536375" y="4950432"/>
                </a:lnTo>
                <a:cubicBezTo>
                  <a:pt x="1534126" y="4952361"/>
                  <a:pt x="1527502" y="4955319"/>
                  <a:pt x="1521755" y="4955319"/>
                </a:cubicBezTo>
                <a:cubicBezTo>
                  <a:pt x="1513507" y="4955319"/>
                  <a:pt x="1506259" y="4948760"/>
                  <a:pt x="1506259" y="4939115"/>
                </a:cubicBezTo>
                <a:lnTo>
                  <a:pt x="1539874" y="4939115"/>
                </a:lnTo>
                <a:cubicBezTo>
                  <a:pt x="1539874" y="4923553"/>
                  <a:pt x="1534876" y="4911721"/>
                  <a:pt x="1519130" y="4911721"/>
                </a:cubicBezTo>
                <a:close/>
                <a:moveTo>
                  <a:pt x="1479686" y="4911721"/>
                </a:moveTo>
                <a:cubicBezTo>
                  <a:pt x="1465341" y="4911721"/>
                  <a:pt x="1455737" y="4922396"/>
                  <a:pt x="1455737" y="4937186"/>
                </a:cubicBezTo>
                <a:cubicBezTo>
                  <a:pt x="1455737" y="4951075"/>
                  <a:pt x="1465467" y="4962521"/>
                  <a:pt x="1479686" y="4962521"/>
                </a:cubicBezTo>
                <a:cubicBezTo>
                  <a:pt x="1482804" y="4962521"/>
                  <a:pt x="1487046" y="4962264"/>
                  <a:pt x="1490662" y="4960592"/>
                </a:cubicBezTo>
                <a:lnTo>
                  <a:pt x="1489914" y="4952618"/>
                </a:lnTo>
                <a:cubicBezTo>
                  <a:pt x="1487295" y="4954419"/>
                  <a:pt x="1483553" y="4955319"/>
                  <a:pt x="1480684" y="4955319"/>
                </a:cubicBezTo>
                <a:cubicBezTo>
                  <a:pt x="1469458" y="4955319"/>
                  <a:pt x="1464967" y="4945802"/>
                  <a:pt x="1464967" y="4937186"/>
                </a:cubicBezTo>
                <a:cubicBezTo>
                  <a:pt x="1464967" y="4927926"/>
                  <a:pt x="1470331" y="4918923"/>
                  <a:pt x="1480059" y="4918923"/>
                </a:cubicBezTo>
                <a:cubicBezTo>
                  <a:pt x="1482804" y="4918923"/>
                  <a:pt x="1486172" y="4919695"/>
                  <a:pt x="1489539" y="4921110"/>
                </a:cubicBezTo>
                <a:lnTo>
                  <a:pt x="1490288" y="4913650"/>
                </a:lnTo>
                <a:cubicBezTo>
                  <a:pt x="1487793" y="4912622"/>
                  <a:pt x="1483178" y="4911721"/>
                  <a:pt x="1479686" y="4911721"/>
                </a:cubicBezTo>
                <a:close/>
                <a:moveTo>
                  <a:pt x="1426402" y="4911721"/>
                </a:moveTo>
                <a:cubicBezTo>
                  <a:pt x="1419728" y="4911721"/>
                  <a:pt x="1413312" y="4915028"/>
                  <a:pt x="1410617" y="4920496"/>
                </a:cubicBezTo>
                <a:lnTo>
                  <a:pt x="1410360" y="4920496"/>
                </a:lnTo>
                <a:lnTo>
                  <a:pt x="1410360" y="4912866"/>
                </a:lnTo>
                <a:lnTo>
                  <a:pt x="1401762" y="4912866"/>
                </a:lnTo>
                <a:lnTo>
                  <a:pt x="1401762" y="4960934"/>
                </a:lnTo>
                <a:lnTo>
                  <a:pt x="1410746" y="4960934"/>
                </a:lnTo>
                <a:lnTo>
                  <a:pt x="1410746" y="4938680"/>
                </a:lnTo>
                <a:cubicBezTo>
                  <a:pt x="1410746" y="4926981"/>
                  <a:pt x="1415237" y="4918843"/>
                  <a:pt x="1425375" y="4918843"/>
                </a:cubicBezTo>
                <a:cubicBezTo>
                  <a:pt x="1433204" y="4919351"/>
                  <a:pt x="1435641" y="4924819"/>
                  <a:pt x="1435641" y="4936010"/>
                </a:cubicBezTo>
                <a:lnTo>
                  <a:pt x="1435641" y="4960934"/>
                </a:lnTo>
                <a:lnTo>
                  <a:pt x="1444625" y="4960934"/>
                </a:lnTo>
                <a:lnTo>
                  <a:pt x="1444625" y="4932322"/>
                </a:lnTo>
                <a:cubicBezTo>
                  <a:pt x="1444625" y="4919478"/>
                  <a:pt x="1438978" y="4911721"/>
                  <a:pt x="1426402" y="4911721"/>
                </a:cubicBezTo>
                <a:close/>
                <a:moveTo>
                  <a:pt x="1369841" y="4911721"/>
                </a:moveTo>
                <a:cubicBezTo>
                  <a:pt x="1356509" y="4911721"/>
                  <a:pt x="1347787" y="4921881"/>
                  <a:pt x="1347787" y="4936285"/>
                </a:cubicBezTo>
                <a:cubicBezTo>
                  <a:pt x="1347787" y="4952104"/>
                  <a:pt x="1355388" y="4962521"/>
                  <a:pt x="1372084" y="4962521"/>
                </a:cubicBezTo>
                <a:cubicBezTo>
                  <a:pt x="1379934" y="4962521"/>
                  <a:pt x="1383673" y="4960721"/>
                  <a:pt x="1387036" y="4959435"/>
                </a:cubicBezTo>
                <a:lnTo>
                  <a:pt x="1387036" y="4950432"/>
                </a:lnTo>
                <a:cubicBezTo>
                  <a:pt x="1384918" y="4952361"/>
                  <a:pt x="1378189" y="4955319"/>
                  <a:pt x="1372459" y="4955319"/>
                </a:cubicBezTo>
                <a:cubicBezTo>
                  <a:pt x="1364359" y="4955319"/>
                  <a:pt x="1357008" y="4948760"/>
                  <a:pt x="1357008" y="4939115"/>
                </a:cubicBezTo>
                <a:lnTo>
                  <a:pt x="1390650" y="4939115"/>
                </a:lnTo>
                <a:cubicBezTo>
                  <a:pt x="1390650" y="4923553"/>
                  <a:pt x="1385541" y="4911721"/>
                  <a:pt x="1369841" y="4911721"/>
                </a:cubicBezTo>
                <a:close/>
                <a:moveTo>
                  <a:pt x="1201723" y="4911721"/>
                </a:moveTo>
                <a:cubicBezTo>
                  <a:pt x="1195154" y="4911721"/>
                  <a:pt x="1188956" y="4915028"/>
                  <a:pt x="1186354" y="4920496"/>
                </a:cubicBezTo>
                <a:lnTo>
                  <a:pt x="1186230" y="4920496"/>
                </a:lnTo>
                <a:lnTo>
                  <a:pt x="1186230" y="4912866"/>
                </a:lnTo>
                <a:lnTo>
                  <a:pt x="1177924" y="4912866"/>
                </a:lnTo>
                <a:lnTo>
                  <a:pt x="1177924" y="4960934"/>
                </a:lnTo>
                <a:lnTo>
                  <a:pt x="1186478" y="4960934"/>
                </a:lnTo>
                <a:lnTo>
                  <a:pt x="1186478" y="4938680"/>
                </a:lnTo>
                <a:cubicBezTo>
                  <a:pt x="1186478" y="4926981"/>
                  <a:pt x="1190940" y="4918843"/>
                  <a:pt x="1200732" y="4918843"/>
                </a:cubicBezTo>
                <a:cubicBezTo>
                  <a:pt x="1208293" y="4919351"/>
                  <a:pt x="1210647" y="4924819"/>
                  <a:pt x="1210647" y="4936010"/>
                </a:cubicBezTo>
                <a:lnTo>
                  <a:pt x="1210647" y="4960934"/>
                </a:lnTo>
                <a:lnTo>
                  <a:pt x="1219199" y="4960934"/>
                </a:lnTo>
                <a:lnTo>
                  <a:pt x="1219199" y="4932322"/>
                </a:lnTo>
                <a:cubicBezTo>
                  <a:pt x="1219199" y="4919478"/>
                  <a:pt x="1213870" y="4911721"/>
                  <a:pt x="1201723" y="4911721"/>
                </a:cubicBezTo>
                <a:close/>
                <a:moveTo>
                  <a:pt x="1142207" y="4911721"/>
                </a:moveTo>
                <a:cubicBezTo>
                  <a:pt x="1127467" y="4911721"/>
                  <a:pt x="1117600" y="4922396"/>
                  <a:pt x="1117600" y="4937186"/>
                </a:cubicBezTo>
                <a:cubicBezTo>
                  <a:pt x="1117600" y="4951075"/>
                  <a:pt x="1127596" y="4962521"/>
                  <a:pt x="1142207" y="4962521"/>
                </a:cubicBezTo>
                <a:cubicBezTo>
                  <a:pt x="1156687" y="4962521"/>
                  <a:pt x="1166812" y="4951075"/>
                  <a:pt x="1166812" y="4937186"/>
                </a:cubicBezTo>
                <a:cubicBezTo>
                  <a:pt x="1166812" y="4922396"/>
                  <a:pt x="1156945" y="4911721"/>
                  <a:pt x="1142207" y="4911721"/>
                </a:cubicBezTo>
                <a:close/>
                <a:moveTo>
                  <a:pt x="1010683" y="4911721"/>
                </a:moveTo>
                <a:cubicBezTo>
                  <a:pt x="996064" y="4911721"/>
                  <a:pt x="989011" y="4924905"/>
                  <a:pt x="989011" y="4937202"/>
                </a:cubicBezTo>
                <a:cubicBezTo>
                  <a:pt x="989011" y="4949625"/>
                  <a:pt x="995808" y="4960781"/>
                  <a:pt x="1009657" y="4960781"/>
                </a:cubicBezTo>
                <a:cubicBezTo>
                  <a:pt x="1015941" y="4960781"/>
                  <a:pt x="1022096" y="4958246"/>
                  <a:pt x="1025943" y="4953302"/>
                </a:cubicBezTo>
                <a:lnTo>
                  <a:pt x="1026072" y="4953302"/>
                </a:lnTo>
                <a:lnTo>
                  <a:pt x="1026072" y="4957992"/>
                </a:lnTo>
                <a:cubicBezTo>
                  <a:pt x="1026072" y="4968134"/>
                  <a:pt x="1020557" y="4974472"/>
                  <a:pt x="1011068" y="4974472"/>
                </a:cubicBezTo>
                <a:cubicBezTo>
                  <a:pt x="1004528" y="4974472"/>
                  <a:pt x="1000552" y="4973204"/>
                  <a:pt x="993628" y="4970162"/>
                </a:cubicBezTo>
                <a:lnTo>
                  <a:pt x="992730" y="4978275"/>
                </a:lnTo>
                <a:cubicBezTo>
                  <a:pt x="1000552" y="4980937"/>
                  <a:pt x="1004913" y="4981571"/>
                  <a:pt x="1010042" y="4981571"/>
                </a:cubicBezTo>
                <a:cubicBezTo>
                  <a:pt x="1027482" y="4981571"/>
                  <a:pt x="1035048" y="4973204"/>
                  <a:pt x="1035048" y="4958626"/>
                </a:cubicBezTo>
                <a:lnTo>
                  <a:pt x="1035048" y="4912862"/>
                </a:lnTo>
                <a:lnTo>
                  <a:pt x="1026841" y="4912862"/>
                </a:lnTo>
                <a:lnTo>
                  <a:pt x="1026841" y="4919961"/>
                </a:lnTo>
                <a:lnTo>
                  <a:pt x="1026584" y="4919961"/>
                </a:lnTo>
                <a:cubicBezTo>
                  <a:pt x="1023891" y="4914890"/>
                  <a:pt x="1019147" y="4911721"/>
                  <a:pt x="1010683" y="4911721"/>
                </a:cubicBezTo>
                <a:close/>
                <a:moveTo>
                  <a:pt x="960350" y="4911721"/>
                </a:moveTo>
                <a:cubicBezTo>
                  <a:pt x="953924" y="4911721"/>
                  <a:pt x="947622" y="4915028"/>
                  <a:pt x="945150" y="4920496"/>
                </a:cubicBezTo>
                <a:lnTo>
                  <a:pt x="944903" y="4920496"/>
                </a:lnTo>
                <a:lnTo>
                  <a:pt x="944903" y="4912866"/>
                </a:lnTo>
                <a:lnTo>
                  <a:pt x="936623" y="4912866"/>
                </a:lnTo>
                <a:lnTo>
                  <a:pt x="936623" y="4960934"/>
                </a:lnTo>
                <a:lnTo>
                  <a:pt x="945150" y="4960934"/>
                </a:lnTo>
                <a:lnTo>
                  <a:pt x="945150" y="4938680"/>
                </a:lnTo>
                <a:cubicBezTo>
                  <a:pt x="945150" y="4926981"/>
                  <a:pt x="949599" y="4918843"/>
                  <a:pt x="959362" y="4918843"/>
                </a:cubicBezTo>
                <a:cubicBezTo>
                  <a:pt x="966900" y="4919351"/>
                  <a:pt x="969248" y="4924819"/>
                  <a:pt x="969248" y="4936010"/>
                </a:cubicBezTo>
                <a:lnTo>
                  <a:pt x="969248" y="4960934"/>
                </a:lnTo>
                <a:lnTo>
                  <a:pt x="977898" y="4960934"/>
                </a:lnTo>
                <a:lnTo>
                  <a:pt x="977898" y="4932322"/>
                </a:lnTo>
                <a:cubicBezTo>
                  <a:pt x="977898" y="4919478"/>
                  <a:pt x="972461" y="4911721"/>
                  <a:pt x="960350" y="4911721"/>
                </a:cubicBezTo>
                <a:close/>
                <a:moveTo>
                  <a:pt x="842144" y="4911721"/>
                </a:moveTo>
                <a:cubicBezTo>
                  <a:pt x="835991" y="4911721"/>
                  <a:pt x="830735" y="4913650"/>
                  <a:pt x="826249" y="4916351"/>
                </a:cubicBezTo>
                <a:lnTo>
                  <a:pt x="826762" y="4923939"/>
                </a:lnTo>
                <a:cubicBezTo>
                  <a:pt x="830351" y="4920852"/>
                  <a:pt x="835734" y="4918923"/>
                  <a:pt x="840734" y="4918923"/>
                </a:cubicBezTo>
                <a:cubicBezTo>
                  <a:pt x="849706" y="4918923"/>
                  <a:pt x="852783" y="4923296"/>
                  <a:pt x="852783" y="4931655"/>
                </a:cubicBezTo>
                <a:cubicBezTo>
                  <a:pt x="849194" y="4931398"/>
                  <a:pt x="846758" y="4931398"/>
                  <a:pt x="843297" y="4931398"/>
                </a:cubicBezTo>
                <a:cubicBezTo>
                  <a:pt x="834068" y="4931398"/>
                  <a:pt x="820737" y="4935256"/>
                  <a:pt x="820737" y="4947474"/>
                </a:cubicBezTo>
                <a:cubicBezTo>
                  <a:pt x="820737" y="4958020"/>
                  <a:pt x="828043" y="4962521"/>
                  <a:pt x="838426" y="4962521"/>
                </a:cubicBezTo>
                <a:cubicBezTo>
                  <a:pt x="846630" y="4962521"/>
                  <a:pt x="851373" y="4958149"/>
                  <a:pt x="853424" y="4955191"/>
                </a:cubicBezTo>
                <a:lnTo>
                  <a:pt x="853680" y="4955191"/>
                </a:lnTo>
                <a:lnTo>
                  <a:pt x="853680" y="4961492"/>
                </a:lnTo>
                <a:lnTo>
                  <a:pt x="862012" y="4961492"/>
                </a:lnTo>
                <a:cubicBezTo>
                  <a:pt x="861884" y="4959949"/>
                  <a:pt x="861627" y="4957506"/>
                  <a:pt x="861627" y="4951975"/>
                </a:cubicBezTo>
                <a:lnTo>
                  <a:pt x="861627" y="4931784"/>
                </a:lnTo>
                <a:cubicBezTo>
                  <a:pt x="861627" y="4918537"/>
                  <a:pt x="855987" y="4911721"/>
                  <a:pt x="842144" y="4911721"/>
                </a:cubicBezTo>
                <a:close/>
                <a:moveTo>
                  <a:pt x="791991" y="4911721"/>
                </a:moveTo>
                <a:cubicBezTo>
                  <a:pt x="778784" y="4911721"/>
                  <a:pt x="769937" y="4921881"/>
                  <a:pt x="769937" y="4936285"/>
                </a:cubicBezTo>
                <a:cubicBezTo>
                  <a:pt x="769937" y="4952104"/>
                  <a:pt x="777662" y="4962521"/>
                  <a:pt x="794359" y="4962521"/>
                </a:cubicBezTo>
                <a:cubicBezTo>
                  <a:pt x="802084" y="4962521"/>
                  <a:pt x="805822" y="4960721"/>
                  <a:pt x="809186" y="4959435"/>
                </a:cubicBezTo>
                <a:lnTo>
                  <a:pt x="809186" y="4950432"/>
                </a:lnTo>
                <a:cubicBezTo>
                  <a:pt x="807068" y="4952361"/>
                  <a:pt x="800464" y="4955319"/>
                  <a:pt x="794732" y="4955319"/>
                </a:cubicBezTo>
                <a:cubicBezTo>
                  <a:pt x="786509" y="4955319"/>
                  <a:pt x="779158" y="4948760"/>
                  <a:pt x="779158" y="4939115"/>
                </a:cubicBezTo>
                <a:lnTo>
                  <a:pt x="812799" y="4939115"/>
                </a:lnTo>
                <a:cubicBezTo>
                  <a:pt x="812799" y="4923553"/>
                  <a:pt x="807691" y="4911721"/>
                  <a:pt x="791991" y="4911721"/>
                </a:cubicBezTo>
                <a:close/>
                <a:moveTo>
                  <a:pt x="759637" y="4911721"/>
                </a:moveTo>
                <a:cubicBezTo>
                  <a:pt x="754822" y="4911721"/>
                  <a:pt x="750007" y="4915282"/>
                  <a:pt x="747840" y="4920368"/>
                </a:cubicBezTo>
                <a:lnTo>
                  <a:pt x="747599" y="4920368"/>
                </a:lnTo>
                <a:lnTo>
                  <a:pt x="747599" y="4912866"/>
                </a:lnTo>
                <a:lnTo>
                  <a:pt x="739774" y="4912866"/>
                </a:lnTo>
                <a:lnTo>
                  <a:pt x="739774" y="4960934"/>
                </a:lnTo>
                <a:lnTo>
                  <a:pt x="748201" y="4960934"/>
                </a:lnTo>
                <a:lnTo>
                  <a:pt x="748201" y="4939062"/>
                </a:lnTo>
                <a:cubicBezTo>
                  <a:pt x="748201" y="4926981"/>
                  <a:pt x="753016" y="4919478"/>
                  <a:pt x="760600" y="4919478"/>
                </a:cubicBezTo>
                <a:cubicBezTo>
                  <a:pt x="761924" y="4919478"/>
                  <a:pt x="763730" y="4919606"/>
                  <a:pt x="765174" y="4920368"/>
                </a:cubicBezTo>
                <a:lnTo>
                  <a:pt x="765174" y="4912357"/>
                </a:lnTo>
                <a:cubicBezTo>
                  <a:pt x="763369" y="4911976"/>
                  <a:pt x="762165" y="4911721"/>
                  <a:pt x="759637" y="4911721"/>
                </a:cubicBezTo>
                <a:close/>
                <a:moveTo>
                  <a:pt x="886519" y="4899021"/>
                </a:moveTo>
                <a:lnTo>
                  <a:pt x="877672" y="4901966"/>
                </a:lnTo>
                <a:lnTo>
                  <a:pt x="877672" y="4913104"/>
                </a:lnTo>
                <a:lnTo>
                  <a:pt x="866774" y="4913104"/>
                </a:lnTo>
                <a:lnTo>
                  <a:pt x="866774" y="4920273"/>
                </a:lnTo>
                <a:lnTo>
                  <a:pt x="877672" y="4920273"/>
                </a:lnTo>
                <a:lnTo>
                  <a:pt x="877672" y="4948567"/>
                </a:lnTo>
                <a:cubicBezTo>
                  <a:pt x="877672" y="4958168"/>
                  <a:pt x="883314" y="4962521"/>
                  <a:pt x="892546" y="4962521"/>
                </a:cubicBezTo>
                <a:cubicBezTo>
                  <a:pt x="895367" y="4962521"/>
                  <a:pt x="898187" y="4961881"/>
                  <a:pt x="900111" y="4961241"/>
                </a:cubicBezTo>
                <a:lnTo>
                  <a:pt x="900111" y="4953688"/>
                </a:lnTo>
                <a:cubicBezTo>
                  <a:pt x="898829" y="4954584"/>
                  <a:pt x="896777" y="4955352"/>
                  <a:pt x="894084" y="4955352"/>
                </a:cubicBezTo>
                <a:cubicBezTo>
                  <a:pt x="889981" y="4955352"/>
                  <a:pt x="886519" y="4952407"/>
                  <a:pt x="886519" y="4946774"/>
                </a:cubicBezTo>
                <a:lnTo>
                  <a:pt x="886519" y="4920273"/>
                </a:lnTo>
                <a:lnTo>
                  <a:pt x="899341" y="4920273"/>
                </a:lnTo>
                <a:lnTo>
                  <a:pt x="899341" y="4913104"/>
                </a:lnTo>
                <a:lnTo>
                  <a:pt x="886519" y="4913104"/>
                </a:lnTo>
                <a:close/>
                <a:moveTo>
                  <a:pt x="1098073" y="4894259"/>
                </a:moveTo>
                <a:cubicBezTo>
                  <a:pt x="1078136" y="4894259"/>
                  <a:pt x="1063625" y="4907810"/>
                  <a:pt x="1063625" y="4928135"/>
                </a:cubicBezTo>
                <a:cubicBezTo>
                  <a:pt x="1063625" y="4949100"/>
                  <a:pt x="1077379" y="4962522"/>
                  <a:pt x="1097947" y="4962522"/>
                </a:cubicBezTo>
                <a:cubicBezTo>
                  <a:pt x="1101859" y="4962522"/>
                  <a:pt x="1107916" y="4962267"/>
                  <a:pt x="1112837" y="4960221"/>
                </a:cubicBezTo>
                <a:lnTo>
                  <a:pt x="1112206" y="4951017"/>
                </a:lnTo>
                <a:cubicBezTo>
                  <a:pt x="1109051" y="4953063"/>
                  <a:pt x="1102743" y="4954213"/>
                  <a:pt x="1098073" y="4954213"/>
                </a:cubicBezTo>
                <a:cubicBezTo>
                  <a:pt x="1084571" y="4954213"/>
                  <a:pt x="1073466" y="4943986"/>
                  <a:pt x="1073466" y="4928391"/>
                </a:cubicBezTo>
                <a:cubicBezTo>
                  <a:pt x="1073466" y="4913562"/>
                  <a:pt x="1083435" y="4902568"/>
                  <a:pt x="1098578" y="4902568"/>
                </a:cubicBezTo>
                <a:cubicBezTo>
                  <a:pt x="1103246" y="4902568"/>
                  <a:pt x="1107916" y="4903847"/>
                  <a:pt x="1111953" y="4906276"/>
                </a:cubicBezTo>
                <a:lnTo>
                  <a:pt x="1112711" y="4897072"/>
                </a:lnTo>
                <a:cubicBezTo>
                  <a:pt x="1108042" y="4895026"/>
                  <a:pt x="1103121" y="4894259"/>
                  <a:pt x="1098073" y="4894259"/>
                </a:cubicBezTo>
                <a:close/>
                <a:moveTo>
                  <a:pt x="714375" y="4894259"/>
                </a:moveTo>
                <a:cubicBezTo>
                  <a:pt x="695203" y="4894259"/>
                  <a:pt x="681038" y="4907810"/>
                  <a:pt x="681038" y="4928135"/>
                </a:cubicBezTo>
                <a:cubicBezTo>
                  <a:pt x="681038" y="4949100"/>
                  <a:pt x="694348" y="4962522"/>
                  <a:pt x="714375" y="4962522"/>
                </a:cubicBezTo>
                <a:cubicBezTo>
                  <a:pt x="718038" y="4962522"/>
                  <a:pt x="723900" y="4962267"/>
                  <a:pt x="728663" y="4960221"/>
                </a:cubicBezTo>
                <a:lnTo>
                  <a:pt x="728174" y="4951017"/>
                </a:lnTo>
                <a:cubicBezTo>
                  <a:pt x="724999" y="4953063"/>
                  <a:pt x="718893" y="4954213"/>
                  <a:pt x="714375" y="4954213"/>
                </a:cubicBezTo>
                <a:cubicBezTo>
                  <a:pt x="701309" y="4954213"/>
                  <a:pt x="690685" y="4943986"/>
                  <a:pt x="690685" y="4928391"/>
                </a:cubicBezTo>
                <a:cubicBezTo>
                  <a:pt x="690685" y="4913562"/>
                  <a:pt x="700332" y="4902568"/>
                  <a:pt x="714864" y="4902568"/>
                </a:cubicBezTo>
                <a:cubicBezTo>
                  <a:pt x="719504" y="4902568"/>
                  <a:pt x="723900" y="4903847"/>
                  <a:pt x="727930" y="4906276"/>
                </a:cubicBezTo>
                <a:lnTo>
                  <a:pt x="728663" y="4897072"/>
                </a:lnTo>
                <a:cubicBezTo>
                  <a:pt x="724144" y="4895026"/>
                  <a:pt x="719260" y="4894259"/>
                  <a:pt x="714375" y="4894259"/>
                </a:cubicBezTo>
                <a:close/>
                <a:moveTo>
                  <a:pt x="1326420" y="4892671"/>
                </a:moveTo>
                <a:lnTo>
                  <a:pt x="1326420" y="4920026"/>
                </a:lnTo>
                <a:lnTo>
                  <a:pt x="1326174" y="4920026"/>
                </a:lnTo>
                <a:cubicBezTo>
                  <a:pt x="1323572" y="4915573"/>
                  <a:pt x="1318868" y="4912265"/>
                  <a:pt x="1310696" y="4912265"/>
                </a:cubicBezTo>
                <a:cubicBezTo>
                  <a:pt x="1297200" y="4912265"/>
                  <a:pt x="1290638" y="4923716"/>
                  <a:pt x="1290638" y="4936566"/>
                </a:cubicBezTo>
                <a:cubicBezTo>
                  <a:pt x="1290638" y="4949671"/>
                  <a:pt x="1296581" y="4962521"/>
                  <a:pt x="1310696" y="4962521"/>
                </a:cubicBezTo>
                <a:cubicBezTo>
                  <a:pt x="1318992" y="4962521"/>
                  <a:pt x="1324315" y="4958195"/>
                  <a:pt x="1326544" y="4954633"/>
                </a:cubicBezTo>
                <a:lnTo>
                  <a:pt x="1326792" y="4954633"/>
                </a:lnTo>
                <a:lnTo>
                  <a:pt x="1326792" y="4961503"/>
                </a:lnTo>
                <a:lnTo>
                  <a:pt x="1335087" y="4961503"/>
                </a:lnTo>
                <a:lnTo>
                  <a:pt x="1335087" y="4892671"/>
                </a:lnTo>
                <a:close/>
                <a:moveTo>
                  <a:pt x="1268413" y="4892671"/>
                </a:moveTo>
                <a:lnTo>
                  <a:pt x="1268413" y="4902196"/>
                </a:lnTo>
                <a:lnTo>
                  <a:pt x="1277938" y="4902196"/>
                </a:lnTo>
                <a:lnTo>
                  <a:pt x="1277938" y="4892671"/>
                </a:lnTo>
                <a:close/>
                <a:moveTo>
                  <a:pt x="911223" y="4892671"/>
                </a:moveTo>
                <a:lnTo>
                  <a:pt x="911223" y="4902196"/>
                </a:lnTo>
                <a:lnTo>
                  <a:pt x="920748" y="4902196"/>
                </a:lnTo>
                <a:lnTo>
                  <a:pt x="920748" y="4892671"/>
                </a:lnTo>
                <a:close/>
                <a:moveTo>
                  <a:pt x="1253313" y="4889496"/>
                </a:moveTo>
                <a:cubicBezTo>
                  <a:pt x="1240831" y="4889496"/>
                  <a:pt x="1237923" y="4896969"/>
                  <a:pt x="1237923" y="4908622"/>
                </a:cubicBezTo>
                <a:lnTo>
                  <a:pt x="1237923" y="4913056"/>
                </a:lnTo>
                <a:lnTo>
                  <a:pt x="1227137" y="4913056"/>
                </a:lnTo>
                <a:lnTo>
                  <a:pt x="1227137" y="4920149"/>
                </a:lnTo>
                <a:lnTo>
                  <a:pt x="1237923" y="4920149"/>
                </a:lnTo>
                <a:lnTo>
                  <a:pt x="1237923" y="4960934"/>
                </a:lnTo>
                <a:lnTo>
                  <a:pt x="1246406" y="4960934"/>
                </a:lnTo>
                <a:lnTo>
                  <a:pt x="1246406" y="4920149"/>
                </a:lnTo>
                <a:lnTo>
                  <a:pt x="1258524" y="4920149"/>
                </a:lnTo>
                <a:lnTo>
                  <a:pt x="1258524" y="4913056"/>
                </a:lnTo>
                <a:lnTo>
                  <a:pt x="1246406" y="4913056"/>
                </a:lnTo>
                <a:lnTo>
                  <a:pt x="1246406" y="4907862"/>
                </a:lnTo>
                <a:cubicBezTo>
                  <a:pt x="1246406" y="4901403"/>
                  <a:pt x="1247254" y="4896589"/>
                  <a:pt x="1254525" y="4896589"/>
                </a:cubicBezTo>
                <a:cubicBezTo>
                  <a:pt x="1255979" y="4896589"/>
                  <a:pt x="1257554" y="4896716"/>
                  <a:pt x="1258645" y="4897096"/>
                </a:cubicBezTo>
                <a:lnTo>
                  <a:pt x="1258887" y="4890003"/>
                </a:lnTo>
                <a:cubicBezTo>
                  <a:pt x="1257191" y="4889750"/>
                  <a:pt x="1255495" y="4889496"/>
                  <a:pt x="1253313" y="4889496"/>
                </a:cubicBezTo>
                <a:close/>
                <a:moveTo>
                  <a:pt x="446088" y="4819646"/>
                </a:moveTo>
                <a:lnTo>
                  <a:pt x="518951" y="4819646"/>
                </a:lnTo>
                <a:cubicBezTo>
                  <a:pt x="550554" y="4819646"/>
                  <a:pt x="576263" y="4845311"/>
                  <a:pt x="576263" y="4876859"/>
                </a:cubicBezTo>
                <a:cubicBezTo>
                  <a:pt x="576263" y="4908407"/>
                  <a:pt x="550554" y="4933946"/>
                  <a:pt x="518951" y="4933946"/>
                </a:cubicBezTo>
                <a:lnTo>
                  <a:pt x="446088" y="4933946"/>
                </a:lnTo>
                <a:lnTo>
                  <a:pt x="446088" y="4892508"/>
                </a:lnTo>
                <a:lnTo>
                  <a:pt x="519076" y="4892508"/>
                </a:lnTo>
                <a:lnTo>
                  <a:pt x="519076" y="4861085"/>
                </a:lnTo>
                <a:lnTo>
                  <a:pt x="446088" y="4861085"/>
                </a:lnTo>
                <a:close/>
                <a:moveTo>
                  <a:pt x="1415715" y="4818059"/>
                </a:moveTo>
                <a:cubicBezTo>
                  <a:pt x="1423697" y="4818059"/>
                  <a:pt x="1426757" y="4823880"/>
                  <a:pt x="1427156" y="4830759"/>
                </a:cubicBezTo>
                <a:lnTo>
                  <a:pt x="1403344" y="4830759"/>
                </a:lnTo>
                <a:cubicBezTo>
                  <a:pt x="1403876" y="4823483"/>
                  <a:pt x="1407867" y="4818059"/>
                  <a:pt x="1415715" y="4818059"/>
                </a:cubicBezTo>
                <a:close/>
                <a:moveTo>
                  <a:pt x="1241915" y="4818059"/>
                </a:moveTo>
                <a:cubicBezTo>
                  <a:pt x="1249199" y="4818059"/>
                  <a:pt x="1252163" y="4823880"/>
                  <a:pt x="1252532" y="4830759"/>
                </a:cubicBezTo>
                <a:lnTo>
                  <a:pt x="1230307" y="4830759"/>
                </a:lnTo>
                <a:cubicBezTo>
                  <a:pt x="1230925" y="4823483"/>
                  <a:pt x="1234629" y="4818059"/>
                  <a:pt x="1241915" y="4818059"/>
                </a:cubicBezTo>
                <a:close/>
                <a:moveTo>
                  <a:pt x="1049827" y="4818059"/>
                </a:moveTo>
                <a:cubicBezTo>
                  <a:pt x="1057111" y="4818059"/>
                  <a:pt x="1060075" y="4823880"/>
                  <a:pt x="1060446" y="4830759"/>
                </a:cubicBezTo>
                <a:lnTo>
                  <a:pt x="1038220" y="4830759"/>
                </a:lnTo>
                <a:cubicBezTo>
                  <a:pt x="1038837" y="4823483"/>
                  <a:pt x="1042541" y="4818059"/>
                  <a:pt x="1049827" y="4818059"/>
                </a:cubicBezTo>
                <a:close/>
                <a:moveTo>
                  <a:pt x="900602" y="4818059"/>
                </a:moveTo>
                <a:cubicBezTo>
                  <a:pt x="907887" y="4818059"/>
                  <a:pt x="910850" y="4823880"/>
                  <a:pt x="911220" y="4830759"/>
                </a:cubicBezTo>
                <a:lnTo>
                  <a:pt x="888995" y="4830759"/>
                </a:lnTo>
                <a:cubicBezTo>
                  <a:pt x="889613" y="4823483"/>
                  <a:pt x="893317" y="4818059"/>
                  <a:pt x="900602" y="4818059"/>
                </a:cubicBezTo>
                <a:close/>
                <a:moveTo>
                  <a:pt x="802113" y="4818059"/>
                </a:moveTo>
                <a:cubicBezTo>
                  <a:pt x="809480" y="4818059"/>
                  <a:pt x="812305" y="4823880"/>
                  <a:pt x="812796" y="4830759"/>
                </a:cubicBezTo>
                <a:lnTo>
                  <a:pt x="790571" y="4830759"/>
                </a:lnTo>
                <a:cubicBezTo>
                  <a:pt x="791185" y="4823483"/>
                  <a:pt x="794868" y="4818059"/>
                  <a:pt x="802113" y="4818059"/>
                </a:cubicBezTo>
                <a:close/>
                <a:moveTo>
                  <a:pt x="1368419" y="4810121"/>
                </a:moveTo>
                <a:lnTo>
                  <a:pt x="1368419" y="4860921"/>
                </a:lnTo>
                <a:lnTo>
                  <a:pt x="1381119" y="4860921"/>
                </a:lnTo>
                <a:lnTo>
                  <a:pt x="1381119" y="4810121"/>
                </a:lnTo>
                <a:close/>
                <a:moveTo>
                  <a:pt x="1268408" y="4810121"/>
                </a:moveTo>
                <a:lnTo>
                  <a:pt x="1287813" y="4860921"/>
                </a:lnTo>
                <a:lnTo>
                  <a:pt x="1303106" y="4860921"/>
                </a:lnTo>
                <a:lnTo>
                  <a:pt x="1322383" y="4810121"/>
                </a:lnTo>
                <a:lnTo>
                  <a:pt x="1308760" y="4810121"/>
                </a:lnTo>
                <a:lnTo>
                  <a:pt x="1296167" y="4847067"/>
                </a:lnTo>
                <a:lnTo>
                  <a:pt x="1296038" y="4847067"/>
                </a:lnTo>
                <a:lnTo>
                  <a:pt x="1282930" y="4810121"/>
                </a:lnTo>
                <a:close/>
                <a:moveTo>
                  <a:pt x="1108715" y="4810121"/>
                </a:moveTo>
                <a:lnTo>
                  <a:pt x="1108715" y="4832092"/>
                </a:lnTo>
                <a:lnTo>
                  <a:pt x="1087431" y="4832092"/>
                </a:lnTo>
                <a:lnTo>
                  <a:pt x="1087431" y="4838950"/>
                </a:lnTo>
                <a:lnTo>
                  <a:pt x="1108715" y="4838950"/>
                </a:lnTo>
                <a:lnTo>
                  <a:pt x="1108715" y="4860921"/>
                </a:lnTo>
                <a:lnTo>
                  <a:pt x="1115359" y="4860921"/>
                </a:lnTo>
                <a:lnTo>
                  <a:pt x="1115359" y="4838950"/>
                </a:lnTo>
                <a:lnTo>
                  <a:pt x="1136643" y="4838950"/>
                </a:lnTo>
                <a:lnTo>
                  <a:pt x="1136643" y="4832092"/>
                </a:lnTo>
                <a:lnTo>
                  <a:pt x="1115359" y="4832092"/>
                </a:lnTo>
                <a:lnTo>
                  <a:pt x="1115359" y="4810121"/>
                </a:lnTo>
                <a:close/>
                <a:moveTo>
                  <a:pt x="754059" y="4810121"/>
                </a:moveTo>
                <a:lnTo>
                  <a:pt x="754059" y="4860921"/>
                </a:lnTo>
                <a:lnTo>
                  <a:pt x="766759" y="4860921"/>
                </a:lnTo>
                <a:lnTo>
                  <a:pt x="766759" y="4810121"/>
                </a:lnTo>
                <a:close/>
                <a:moveTo>
                  <a:pt x="1478386" y="4808534"/>
                </a:moveTo>
                <a:cubicBezTo>
                  <a:pt x="1471598" y="4808534"/>
                  <a:pt x="1466044" y="4810801"/>
                  <a:pt x="1461971" y="4816720"/>
                </a:cubicBezTo>
                <a:lnTo>
                  <a:pt x="1461724" y="4816720"/>
                </a:lnTo>
                <a:lnTo>
                  <a:pt x="1461724" y="4809668"/>
                </a:lnTo>
                <a:lnTo>
                  <a:pt x="1449381" y="4809668"/>
                </a:lnTo>
                <a:lnTo>
                  <a:pt x="1449381" y="4860922"/>
                </a:lnTo>
                <a:lnTo>
                  <a:pt x="1462465" y="4860922"/>
                </a:lnTo>
                <a:lnTo>
                  <a:pt x="1462465" y="4835862"/>
                </a:lnTo>
                <a:cubicBezTo>
                  <a:pt x="1462465" y="4829313"/>
                  <a:pt x="1464439" y="4818861"/>
                  <a:pt x="1473943" y="4818861"/>
                </a:cubicBezTo>
                <a:cubicBezTo>
                  <a:pt x="1482336" y="4818861"/>
                  <a:pt x="1482459" y="4827298"/>
                  <a:pt x="1482459" y="4833595"/>
                </a:cubicBezTo>
                <a:lnTo>
                  <a:pt x="1482459" y="4860922"/>
                </a:lnTo>
                <a:lnTo>
                  <a:pt x="1495418" y="4860922"/>
                </a:lnTo>
                <a:lnTo>
                  <a:pt x="1495418" y="4828558"/>
                </a:lnTo>
                <a:cubicBezTo>
                  <a:pt x="1495418" y="4817098"/>
                  <a:pt x="1490358" y="4808534"/>
                  <a:pt x="1478386" y="4808534"/>
                </a:cubicBezTo>
                <a:close/>
                <a:moveTo>
                  <a:pt x="1414928" y="4808534"/>
                </a:moveTo>
                <a:cubicBezTo>
                  <a:pt x="1398739" y="4808534"/>
                  <a:pt x="1390644" y="4820853"/>
                  <a:pt x="1390644" y="4835839"/>
                </a:cubicBezTo>
                <a:cubicBezTo>
                  <a:pt x="1390644" y="4852730"/>
                  <a:pt x="1400794" y="4862509"/>
                  <a:pt x="1418012" y="4862509"/>
                </a:cubicBezTo>
                <a:cubicBezTo>
                  <a:pt x="1425336" y="4862509"/>
                  <a:pt x="1430990" y="4861112"/>
                  <a:pt x="1436001" y="4858445"/>
                </a:cubicBezTo>
                <a:lnTo>
                  <a:pt x="1436001" y="4847523"/>
                </a:lnTo>
                <a:cubicBezTo>
                  <a:pt x="1430861" y="4850317"/>
                  <a:pt x="1425208" y="4852730"/>
                  <a:pt x="1418655" y="4852730"/>
                </a:cubicBezTo>
                <a:cubicBezTo>
                  <a:pt x="1410174" y="4852730"/>
                  <a:pt x="1404264" y="4848031"/>
                  <a:pt x="1403750" y="4839649"/>
                </a:cubicBezTo>
                <a:lnTo>
                  <a:pt x="1439856" y="4839649"/>
                </a:lnTo>
                <a:cubicBezTo>
                  <a:pt x="1439856" y="4821615"/>
                  <a:pt x="1434331" y="4808534"/>
                  <a:pt x="1414928" y="4808534"/>
                </a:cubicBezTo>
                <a:close/>
                <a:moveTo>
                  <a:pt x="1356443" y="4808534"/>
                </a:moveTo>
                <a:cubicBezTo>
                  <a:pt x="1348492" y="4808534"/>
                  <a:pt x="1342939" y="4816594"/>
                  <a:pt x="1342435" y="4821379"/>
                </a:cubicBezTo>
                <a:lnTo>
                  <a:pt x="1342183" y="4821379"/>
                </a:lnTo>
                <a:lnTo>
                  <a:pt x="1342183" y="4809668"/>
                </a:lnTo>
                <a:lnTo>
                  <a:pt x="1330320" y="4809668"/>
                </a:lnTo>
                <a:lnTo>
                  <a:pt x="1330320" y="4860922"/>
                </a:lnTo>
                <a:lnTo>
                  <a:pt x="1343697" y="4860922"/>
                </a:lnTo>
                <a:lnTo>
                  <a:pt x="1343697" y="4842158"/>
                </a:lnTo>
                <a:cubicBezTo>
                  <a:pt x="1343697" y="4834728"/>
                  <a:pt x="1343697" y="4821253"/>
                  <a:pt x="1354550" y="4821253"/>
                </a:cubicBezTo>
                <a:cubicBezTo>
                  <a:pt x="1356948" y="4821253"/>
                  <a:pt x="1359346" y="4821631"/>
                  <a:pt x="1360481" y="4822387"/>
                </a:cubicBezTo>
                <a:lnTo>
                  <a:pt x="1360481" y="4808912"/>
                </a:lnTo>
                <a:cubicBezTo>
                  <a:pt x="1359093" y="4808534"/>
                  <a:pt x="1357705" y="4808534"/>
                  <a:pt x="1356443" y="4808534"/>
                </a:cubicBezTo>
                <a:close/>
                <a:moveTo>
                  <a:pt x="1241170" y="4808534"/>
                </a:moveTo>
                <a:cubicBezTo>
                  <a:pt x="1225337" y="4808534"/>
                  <a:pt x="1217608" y="4820853"/>
                  <a:pt x="1217608" y="4835839"/>
                </a:cubicBezTo>
                <a:cubicBezTo>
                  <a:pt x="1217608" y="4852730"/>
                  <a:pt x="1227333" y="4862509"/>
                  <a:pt x="1244038" y="4862509"/>
                </a:cubicBezTo>
                <a:cubicBezTo>
                  <a:pt x="1251145" y="4862509"/>
                  <a:pt x="1256630" y="4861112"/>
                  <a:pt x="1261493" y="4858445"/>
                </a:cubicBezTo>
                <a:lnTo>
                  <a:pt x="1261493" y="4847523"/>
                </a:lnTo>
                <a:cubicBezTo>
                  <a:pt x="1256630" y="4850317"/>
                  <a:pt x="1251020" y="4852730"/>
                  <a:pt x="1244661" y="4852730"/>
                </a:cubicBezTo>
                <a:cubicBezTo>
                  <a:pt x="1236558" y="4852730"/>
                  <a:pt x="1230823" y="4848031"/>
                  <a:pt x="1230200" y="4839649"/>
                </a:cubicBezTo>
                <a:lnTo>
                  <a:pt x="1265232" y="4839649"/>
                </a:lnTo>
                <a:cubicBezTo>
                  <a:pt x="1265232" y="4821615"/>
                  <a:pt x="1259997" y="4808534"/>
                  <a:pt x="1241170" y="4808534"/>
                </a:cubicBezTo>
                <a:close/>
                <a:moveTo>
                  <a:pt x="1049084" y="4808534"/>
                </a:moveTo>
                <a:cubicBezTo>
                  <a:pt x="1033249" y="4808534"/>
                  <a:pt x="1025520" y="4820853"/>
                  <a:pt x="1025520" y="4835839"/>
                </a:cubicBezTo>
                <a:cubicBezTo>
                  <a:pt x="1025520" y="4852730"/>
                  <a:pt x="1035244" y="4862509"/>
                  <a:pt x="1051951" y="4862509"/>
                </a:cubicBezTo>
                <a:cubicBezTo>
                  <a:pt x="1059057" y="4862509"/>
                  <a:pt x="1064542" y="4861112"/>
                  <a:pt x="1069405" y="4858445"/>
                </a:cubicBezTo>
                <a:lnTo>
                  <a:pt x="1069405" y="4847523"/>
                </a:lnTo>
                <a:cubicBezTo>
                  <a:pt x="1064418" y="4850317"/>
                  <a:pt x="1058933" y="4852730"/>
                  <a:pt x="1052575" y="4852730"/>
                </a:cubicBezTo>
                <a:cubicBezTo>
                  <a:pt x="1044345" y="4852730"/>
                  <a:pt x="1038735" y="4848031"/>
                  <a:pt x="1038112" y="4839649"/>
                </a:cubicBezTo>
                <a:lnTo>
                  <a:pt x="1073146" y="4839649"/>
                </a:lnTo>
                <a:cubicBezTo>
                  <a:pt x="1073146" y="4821615"/>
                  <a:pt x="1067785" y="4808534"/>
                  <a:pt x="1049084" y="4808534"/>
                </a:cubicBezTo>
                <a:close/>
                <a:moveTo>
                  <a:pt x="956307" y="4808534"/>
                </a:moveTo>
                <a:cubicBezTo>
                  <a:pt x="940545" y="4808534"/>
                  <a:pt x="931858" y="4820345"/>
                  <a:pt x="931858" y="4835331"/>
                </a:cubicBezTo>
                <a:cubicBezTo>
                  <a:pt x="931858" y="4851079"/>
                  <a:pt x="940297" y="4862509"/>
                  <a:pt x="956803" y="4862509"/>
                </a:cubicBezTo>
                <a:cubicBezTo>
                  <a:pt x="962140" y="4862509"/>
                  <a:pt x="966111" y="4862128"/>
                  <a:pt x="969958" y="4860858"/>
                </a:cubicBezTo>
                <a:lnTo>
                  <a:pt x="969338" y="4849682"/>
                </a:lnTo>
                <a:cubicBezTo>
                  <a:pt x="967104" y="4850698"/>
                  <a:pt x="963008" y="4852095"/>
                  <a:pt x="959285" y="4852095"/>
                </a:cubicBezTo>
                <a:cubicBezTo>
                  <a:pt x="950101" y="4852095"/>
                  <a:pt x="945634" y="4844856"/>
                  <a:pt x="945634" y="4835331"/>
                </a:cubicBezTo>
                <a:cubicBezTo>
                  <a:pt x="945634" y="4825552"/>
                  <a:pt x="950846" y="4818948"/>
                  <a:pt x="958913" y="4818948"/>
                </a:cubicBezTo>
                <a:cubicBezTo>
                  <a:pt x="963008" y="4818948"/>
                  <a:pt x="965490" y="4819710"/>
                  <a:pt x="967848" y="4820853"/>
                </a:cubicBezTo>
                <a:lnTo>
                  <a:pt x="969089" y="4810185"/>
                </a:lnTo>
                <a:cubicBezTo>
                  <a:pt x="965490" y="4809169"/>
                  <a:pt x="961643" y="4808534"/>
                  <a:pt x="956307" y="4808534"/>
                </a:cubicBezTo>
                <a:close/>
                <a:moveTo>
                  <a:pt x="899858" y="4808534"/>
                </a:moveTo>
                <a:cubicBezTo>
                  <a:pt x="884025" y="4808534"/>
                  <a:pt x="876295" y="4820853"/>
                  <a:pt x="876295" y="4835839"/>
                </a:cubicBezTo>
                <a:cubicBezTo>
                  <a:pt x="876295" y="4852730"/>
                  <a:pt x="886020" y="4862509"/>
                  <a:pt x="902726" y="4862509"/>
                </a:cubicBezTo>
                <a:cubicBezTo>
                  <a:pt x="909832" y="4862509"/>
                  <a:pt x="915318" y="4861112"/>
                  <a:pt x="920180" y="4858445"/>
                </a:cubicBezTo>
                <a:lnTo>
                  <a:pt x="920180" y="4847523"/>
                </a:lnTo>
                <a:cubicBezTo>
                  <a:pt x="915318" y="4850317"/>
                  <a:pt x="909708" y="4852730"/>
                  <a:pt x="903349" y="4852730"/>
                </a:cubicBezTo>
                <a:cubicBezTo>
                  <a:pt x="895246" y="4852730"/>
                  <a:pt x="889511" y="4848031"/>
                  <a:pt x="888887" y="4839649"/>
                </a:cubicBezTo>
                <a:lnTo>
                  <a:pt x="923920" y="4839649"/>
                </a:lnTo>
                <a:cubicBezTo>
                  <a:pt x="923920" y="4821615"/>
                  <a:pt x="918559" y="4808534"/>
                  <a:pt x="899858" y="4808534"/>
                </a:cubicBezTo>
                <a:close/>
                <a:moveTo>
                  <a:pt x="852510" y="4808534"/>
                </a:moveTo>
                <a:cubicBezTo>
                  <a:pt x="841790" y="4808534"/>
                  <a:pt x="831846" y="4813487"/>
                  <a:pt x="831846" y="4824536"/>
                </a:cubicBezTo>
                <a:cubicBezTo>
                  <a:pt x="831846" y="4843205"/>
                  <a:pt x="855610" y="4836347"/>
                  <a:pt x="855610" y="4846380"/>
                </a:cubicBezTo>
                <a:cubicBezTo>
                  <a:pt x="855610" y="4851460"/>
                  <a:pt x="850185" y="4852730"/>
                  <a:pt x="846698" y="4852730"/>
                </a:cubicBezTo>
                <a:cubicBezTo>
                  <a:pt x="842049" y="4852730"/>
                  <a:pt x="837528" y="4851460"/>
                  <a:pt x="833266" y="4849301"/>
                </a:cubicBezTo>
                <a:lnTo>
                  <a:pt x="832362" y="4860350"/>
                </a:lnTo>
                <a:cubicBezTo>
                  <a:pt x="837399" y="4861620"/>
                  <a:pt x="842694" y="4862509"/>
                  <a:pt x="847860" y="4862509"/>
                </a:cubicBezTo>
                <a:cubicBezTo>
                  <a:pt x="859097" y="4862509"/>
                  <a:pt x="869946" y="4857810"/>
                  <a:pt x="869946" y="4845745"/>
                </a:cubicBezTo>
                <a:cubicBezTo>
                  <a:pt x="869946" y="4827076"/>
                  <a:pt x="846181" y="4832283"/>
                  <a:pt x="846181" y="4824028"/>
                </a:cubicBezTo>
                <a:cubicBezTo>
                  <a:pt x="846181" y="4819583"/>
                  <a:pt x="850573" y="4818313"/>
                  <a:pt x="854189" y="4818313"/>
                </a:cubicBezTo>
                <a:cubicBezTo>
                  <a:pt x="859226" y="4818313"/>
                  <a:pt x="862326" y="4819202"/>
                  <a:pt x="866458" y="4820599"/>
                </a:cubicBezTo>
                <a:lnTo>
                  <a:pt x="867363" y="4810439"/>
                </a:lnTo>
                <a:cubicBezTo>
                  <a:pt x="863100" y="4809550"/>
                  <a:pt x="858968" y="4808534"/>
                  <a:pt x="852510" y="4808534"/>
                </a:cubicBezTo>
                <a:close/>
                <a:moveTo>
                  <a:pt x="801372" y="4808534"/>
                </a:moveTo>
                <a:cubicBezTo>
                  <a:pt x="785704" y="4808534"/>
                  <a:pt x="777871" y="4820853"/>
                  <a:pt x="777871" y="4835839"/>
                </a:cubicBezTo>
                <a:cubicBezTo>
                  <a:pt x="777871" y="4852730"/>
                  <a:pt x="787694" y="4862509"/>
                  <a:pt x="804357" y="4862509"/>
                </a:cubicBezTo>
                <a:cubicBezTo>
                  <a:pt x="811444" y="4862509"/>
                  <a:pt x="816916" y="4861112"/>
                  <a:pt x="821765" y="4858445"/>
                </a:cubicBezTo>
                <a:lnTo>
                  <a:pt x="821765" y="4847523"/>
                </a:lnTo>
                <a:cubicBezTo>
                  <a:pt x="816791" y="4850317"/>
                  <a:pt x="811320" y="4852730"/>
                  <a:pt x="804978" y="4852730"/>
                </a:cubicBezTo>
                <a:cubicBezTo>
                  <a:pt x="796771" y="4852730"/>
                  <a:pt x="791051" y="4848031"/>
                  <a:pt x="790430" y="4839649"/>
                </a:cubicBezTo>
                <a:lnTo>
                  <a:pt x="825496" y="4839649"/>
                </a:lnTo>
                <a:cubicBezTo>
                  <a:pt x="825496" y="4821615"/>
                  <a:pt x="820149" y="4808534"/>
                  <a:pt x="801372" y="4808534"/>
                </a:cubicBezTo>
                <a:close/>
                <a:moveTo>
                  <a:pt x="1165220" y="4802184"/>
                </a:moveTo>
                <a:lnTo>
                  <a:pt x="1172916" y="4802184"/>
                </a:lnTo>
                <a:cubicBezTo>
                  <a:pt x="1184335" y="4802184"/>
                  <a:pt x="1195382" y="4810774"/>
                  <a:pt x="1195382" y="4825934"/>
                </a:cubicBezTo>
                <a:cubicBezTo>
                  <a:pt x="1195382" y="4841093"/>
                  <a:pt x="1184335" y="4849809"/>
                  <a:pt x="1172916" y="4849809"/>
                </a:cubicBezTo>
                <a:lnTo>
                  <a:pt x="1165220" y="4849809"/>
                </a:lnTo>
                <a:close/>
                <a:moveTo>
                  <a:pt x="1526929" y="4795834"/>
                </a:moveTo>
                <a:lnTo>
                  <a:pt x="1513349" y="4800103"/>
                </a:lnTo>
                <a:lnTo>
                  <a:pt x="1513349" y="4810274"/>
                </a:lnTo>
                <a:lnTo>
                  <a:pt x="1503356" y="4810274"/>
                </a:lnTo>
                <a:lnTo>
                  <a:pt x="1503356" y="4820068"/>
                </a:lnTo>
                <a:lnTo>
                  <a:pt x="1513349" y="4820068"/>
                </a:lnTo>
                <a:lnTo>
                  <a:pt x="1513349" y="4846060"/>
                </a:lnTo>
                <a:cubicBezTo>
                  <a:pt x="1513349" y="4856105"/>
                  <a:pt x="1519242" y="4862509"/>
                  <a:pt x="1529748" y="4862509"/>
                </a:cubicBezTo>
                <a:cubicBezTo>
                  <a:pt x="1533847" y="4862509"/>
                  <a:pt x="1537050" y="4862133"/>
                  <a:pt x="1539868" y="4861379"/>
                </a:cubicBezTo>
                <a:lnTo>
                  <a:pt x="1539484" y="4850832"/>
                </a:lnTo>
                <a:cubicBezTo>
                  <a:pt x="1537947" y="4851711"/>
                  <a:pt x="1535641" y="4852213"/>
                  <a:pt x="1533207" y="4852213"/>
                </a:cubicBezTo>
                <a:cubicBezTo>
                  <a:pt x="1528082" y="4852213"/>
                  <a:pt x="1526929" y="4848195"/>
                  <a:pt x="1526929" y="4843800"/>
                </a:cubicBezTo>
                <a:lnTo>
                  <a:pt x="1526929" y="4820068"/>
                </a:lnTo>
                <a:lnTo>
                  <a:pt x="1538972" y="4820068"/>
                </a:lnTo>
                <a:lnTo>
                  <a:pt x="1538972" y="4810274"/>
                </a:lnTo>
                <a:lnTo>
                  <a:pt x="1526929" y="4810274"/>
                </a:lnTo>
                <a:close/>
                <a:moveTo>
                  <a:pt x="1150933" y="4791071"/>
                </a:moveTo>
                <a:lnTo>
                  <a:pt x="1150933" y="4860921"/>
                </a:lnTo>
                <a:lnTo>
                  <a:pt x="1169719" y="4860921"/>
                </a:lnTo>
                <a:cubicBezTo>
                  <a:pt x="1190884" y="4860921"/>
                  <a:pt x="1209670" y="4853695"/>
                  <a:pt x="1209670" y="4825933"/>
                </a:cubicBezTo>
                <a:cubicBezTo>
                  <a:pt x="1209670" y="4798297"/>
                  <a:pt x="1190884" y="4791071"/>
                  <a:pt x="1169719" y="4791071"/>
                </a:cubicBezTo>
                <a:close/>
                <a:moveTo>
                  <a:pt x="717447" y="4791071"/>
                </a:moveTo>
                <a:cubicBezTo>
                  <a:pt x="693869" y="4791071"/>
                  <a:pt x="679446" y="4804356"/>
                  <a:pt x="679446" y="4828044"/>
                </a:cubicBezTo>
                <a:cubicBezTo>
                  <a:pt x="679446" y="4851355"/>
                  <a:pt x="694998" y="4862509"/>
                  <a:pt x="717447" y="4862509"/>
                </a:cubicBezTo>
                <a:cubicBezTo>
                  <a:pt x="724847" y="4862509"/>
                  <a:pt x="732497" y="4861005"/>
                  <a:pt x="739771" y="4859000"/>
                </a:cubicBezTo>
                <a:lnTo>
                  <a:pt x="739771" y="4821777"/>
                </a:lnTo>
                <a:lnTo>
                  <a:pt x="711803" y="4821777"/>
                </a:lnTo>
                <a:lnTo>
                  <a:pt x="711803" y="4832681"/>
                </a:lnTo>
                <a:lnTo>
                  <a:pt x="726477" y="4832681"/>
                </a:lnTo>
                <a:lnTo>
                  <a:pt x="726477" y="4850728"/>
                </a:lnTo>
                <a:cubicBezTo>
                  <a:pt x="724094" y="4851230"/>
                  <a:pt x="721210" y="4851731"/>
                  <a:pt x="717447" y="4851731"/>
                </a:cubicBezTo>
                <a:cubicBezTo>
                  <a:pt x="702648" y="4851731"/>
                  <a:pt x="693869" y="4841078"/>
                  <a:pt x="693869" y="4827041"/>
                </a:cubicBezTo>
                <a:cubicBezTo>
                  <a:pt x="693869" y="4812879"/>
                  <a:pt x="702899" y="4801975"/>
                  <a:pt x="718952" y="4801975"/>
                </a:cubicBezTo>
                <a:cubicBezTo>
                  <a:pt x="724470" y="4801975"/>
                  <a:pt x="731494" y="4803228"/>
                  <a:pt x="736761" y="4805610"/>
                </a:cubicBezTo>
                <a:lnTo>
                  <a:pt x="737765" y="4793954"/>
                </a:lnTo>
                <a:cubicBezTo>
                  <a:pt x="731745" y="4792199"/>
                  <a:pt x="725474" y="4791071"/>
                  <a:pt x="717447" y="4791071"/>
                </a:cubicBezTo>
                <a:close/>
                <a:moveTo>
                  <a:pt x="1368419" y="4787896"/>
                </a:moveTo>
                <a:lnTo>
                  <a:pt x="1368419" y="4800596"/>
                </a:lnTo>
                <a:lnTo>
                  <a:pt x="1381119" y="4800596"/>
                </a:lnTo>
                <a:lnTo>
                  <a:pt x="1381119" y="4787896"/>
                </a:lnTo>
                <a:close/>
                <a:moveTo>
                  <a:pt x="977895" y="4787896"/>
                </a:moveTo>
                <a:lnTo>
                  <a:pt x="977895" y="4860921"/>
                </a:lnTo>
                <a:lnTo>
                  <a:pt x="991286" y="4860921"/>
                </a:lnTo>
                <a:lnTo>
                  <a:pt x="991286" y="4836203"/>
                </a:lnTo>
                <a:lnTo>
                  <a:pt x="991412" y="4836203"/>
                </a:lnTo>
                <a:lnTo>
                  <a:pt x="1008592" y="4860921"/>
                </a:lnTo>
                <a:lnTo>
                  <a:pt x="1025520" y="4860921"/>
                </a:lnTo>
                <a:lnTo>
                  <a:pt x="1004045" y="4832690"/>
                </a:lnTo>
                <a:lnTo>
                  <a:pt x="1023120" y="4809854"/>
                </a:lnTo>
                <a:lnTo>
                  <a:pt x="1007455" y="4809854"/>
                </a:lnTo>
                <a:lnTo>
                  <a:pt x="991412" y="4830306"/>
                </a:lnTo>
                <a:lnTo>
                  <a:pt x="991286" y="4830306"/>
                </a:lnTo>
                <a:lnTo>
                  <a:pt x="991286" y="4787896"/>
                </a:lnTo>
                <a:close/>
                <a:moveTo>
                  <a:pt x="754059" y="4787896"/>
                </a:moveTo>
                <a:lnTo>
                  <a:pt x="754059" y="4800596"/>
                </a:lnTo>
                <a:lnTo>
                  <a:pt x="766759" y="4800596"/>
                </a:lnTo>
                <a:lnTo>
                  <a:pt x="766759" y="4787896"/>
                </a:lnTo>
                <a:close/>
                <a:moveTo>
                  <a:pt x="341344" y="4787896"/>
                </a:moveTo>
                <a:cubicBezTo>
                  <a:pt x="292231" y="4787896"/>
                  <a:pt x="252413" y="4827728"/>
                  <a:pt x="252413" y="4876859"/>
                </a:cubicBezTo>
                <a:cubicBezTo>
                  <a:pt x="252413" y="4925361"/>
                  <a:pt x="292482" y="4965696"/>
                  <a:pt x="341344" y="4965696"/>
                </a:cubicBezTo>
                <a:lnTo>
                  <a:pt x="518956" y="4965696"/>
                </a:lnTo>
                <a:cubicBezTo>
                  <a:pt x="567943" y="4965696"/>
                  <a:pt x="608013" y="4925613"/>
                  <a:pt x="608013" y="4876859"/>
                </a:cubicBezTo>
                <a:cubicBezTo>
                  <a:pt x="608013" y="4827728"/>
                  <a:pt x="568069" y="4787896"/>
                  <a:pt x="518956" y="4787896"/>
                </a:cubicBezTo>
                <a:lnTo>
                  <a:pt x="414449" y="4787896"/>
                </a:lnTo>
                <a:lnTo>
                  <a:pt x="414449" y="4861027"/>
                </a:lnTo>
                <a:lnTo>
                  <a:pt x="341344" y="4861027"/>
                </a:lnTo>
                <a:lnTo>
                  <a:pt x="341344" y="4892566"/>
                </a:lnTo>
                <a:lnTo>
                  <a:pt x="414449" y="4892566"/>
                </a:lnTo>
                <a:lnTo>
                  <a:pt x="414449" y="4934157"/>
                </a:lnTo>
                <a:lnTo>
                  <a:pt x="341344" y="4934157"/>
                </a:lnTo>
                <a:cubicBezTo>
                  <a:pt x="309691" y="4934157"/>
                  <a:pt x="283941" y="4908524"/>
                  <a:pt x="283941" y="4876859"/>
                </a:cubicBezTo>
                <a:cubicBezTo>
                  <a:pt x="283941" y="4845194"/>
                  <a:pt x="309691" y="4819435"/>
                  <a:pt x="341344" y="4819435"/>
                </a:cubicBezTo>
                <a:lnTo>
                  <a:pt x="377897" y="4819435"/>
                </a:lnTo>
                <a:lnTo>
                  <a:pt x="377897" y="4787896"/>
                </a:lnTo>
                <a:close/>
                <a:moveTo>
                  <a:pt x="0" y="0"/>
                </a:moveTo>
                <a:lnTo>
                  <a:pt x="9143993" y="0"/>
                </a:lnTo>
                <a:lnTo>
                  <a:pt x="9143993" y="5143496"/>
                </a:lnTo>
                <a:lnTo>
                  <a:pt x="0" y="5143496"/>
                </a:lnTo>
                <a:close/>
              </a:path>
            </a:pathLst>
          </a:custGeom>
          <a:solidFill>
            <a:srgbClr val="04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013"/>
          </a:p>
        </p:txBody>
      </p:sp>
      <p:pic>
        <p:nvPicPr>
          <p:cNvPr id="253" name="Grafik 252">
            <a:extLst>
              <a:ext uri="{FF2B5EF4-FFF2-40B4-BE49-F238E27FC236}">
                <a16:creationId xmlns:a16="http://schemas.microsoft.com/office/drawing/2014/main" id="{FE95AE23-8AA6-4749-8BA0-62C219F484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38"/>
          <a:stretch/>
        </p:blipFill>
        <p:spPr>
          <a:xfrm flipH="1">
            <a:off x="7" y="4"/>
            <a:ext cx="8610148" cy="5143496"/>
          </a:xfrm>
          <a:custGeom>
            <a:avLst/>
            <a:gdLst>
              <a:gd name="connsiteX0" fmla="*/ 7763344 w 8610148"/>
              <a:gd name="connsiteY0" fmla="*/ 4938709 h 5143496"/>
              <a:gd name="connsiteX1" fmla="*/ 7757662 w 8610148"/>
              <a:gd name="connsiteY1" fmla="*/ 4938946 h 5143496"/>
              <a:gd name="connsiteX2" fmla="*/ 7757662 w 8610148"/>
              <a:gd name="connsiteY2" fmla="*/ 4942856 h 5143496"/>
              <a:gd name="connsiteX3" fmla="*/ 7771047 w 8610148"/>
              <a:gd name="connsiteY3" fmla="*/ 4954584 h 5143496"/>
              <a:gd name="connsiteX4" fmla="*/ 7779887 w 8610148"/>
              <a:gd name="connsiteY4" fmla="*/ 4947358 h 5143496"/>
              <a:gd name="connsiteX5" fmla="*/ 7763344 w 8610148"/>
              <a:gd name="connsiteY5" fmla="*/ 4938709 h 5143496"/>
              <a:gd name="connsiteX6" fmla="*/ 7091280 w 8610148"/>
              <a:gd name="connsiteY6" fmla="*/ 4919659 h 5143496"/>
              <a:gd name="connsiteX7" fmla="*/ 7079802 w 8610148"/>
              <a:gd name="connsiteY7" fmla="*/ 4932359 h 5143496"/>
              <a:gd name="connsiteX8" fmla="*/ 7103614 w 8610148"/>
              <a:gd name="connsiteY8" fmla="*/ 4932359 h 5143496"/>
              <a:gd name="connsiteX9" fmla="*/ 7091280 w 8610148"/>
              <a:gd name="connsiteY9" fmla="*/ 4919659 h 5143496"/>
              <a:gd name="connsiteX10" fmla="*/ 7240568 w 8610148"/>
              <a:gd name="connsiteY10" fmla="*/ 4919659 h 5143496"/>
              <a:gd name="connsiteX11" fmla="*/ 7229026 w 8610148"/>
              <a:gd name="connsiteY11" fmla="*/ 4932359 h 5143496"/>
              <a:gd name="connsiteX12" fmla="*/ 7252838 w 8610148"/>
              <a:gd name="connsiteY12" fmla="*/ 4932359 h 5143496"/>
              <a:gd name="connsiteX13" fmla="*/ 7240568 w 8610148"/>
              <a:gd name="connsiteY13" fmla="*/ 4919659 h 5143496"/>
              <a:gd name="connsiteX14" fmla="*/ 7296930 w 8610148"/>
              <a:gd name="connsiteY14" fmla="*/ 4919659 h 5143496"/>
              <a:gd name="connsiteX15" fmla="*/ 7283001 w 8610148"/>
              <a:gd name="connsiteY15" fmla="*/ 4937307 h 5143496"/>
              <a:gd name="connsiteX16" fmla="*/ 7296805 w 8610148"/>
              <a:gd name="connsiteY16" fmla="*/ 4954584 h 5143496"/>
              <a:gd name="connsiteX17" fmla="*/ 7309739 w 8610148"/>
              <a:gd name="connsiteY17" fmla="*/ 4936937 h 5143496"/>
              <a:gd name="connsiteX18" fmla="*/ 7296930 w 8610148"/>
              <a:gd name="connsiteY18" fmla="*/ 4919659 h 5143496"/>
              <a:gd name="connsiteX19" fmla="*/ 7467944 w 8610148"/>
              <a:gd name="connsiteY19" fmla="*/ 4919659 h 5143496"/>
              <a:gd name="connsiteX20" fmla="*/ 7452863 w 8610148"/>
              <a:gd name="connsiteY20" fmla="*/ 4937183 h 5143496"/>
              <a:gd name="connsiteX21" fmla="*/ 7467944 w 8610148"/>
              <a:gd name="connsiteY21" fmla="*/ 4954584 h 5143496"/>
              <a:gd name="connsiteX22" fmla="*/ 7483025 w 8610148"/>
              <a:gd name="connsiteY22" fmla="*/ 4937183 h 5143496"/>
              <a:gd name="connsiteX23" fmla="*/ 7467944 w 8610148"/>
              <a:gd name="connsiteY23" fmla="*/ 4919659 h 5143496"/>
              <a:gd name="connsiteX24" fmla="*/ 7598433 w 8610148"/>
              <a:gd name="connsiteY24" fmla="*/ 4919659 h 5143496"/>
              <a:gd name="connsiteX25" fmla="*/ 7584625 w 8610148"/>
              <a:gd name="connsiteY25" fmla="*/ 4938269 h 5143496"/>
              <a:gd name="connsiteX26" fmla="*/ 7598433 w 8610148"/>
              <a:gd name="connsiteY26" fmla="*/ 4954584 h 5143496"/>
              <a:gd name="connsiteX27" fmla="*/ 7611612 w 8610148"/>
              <a:gd name="connsiteY27" fmla="*/ 4937632 h 5143496"/>
              <a:gd name="connsiteX28" fmla="*/ 7598433 w 8610148"/>
              <a:gd name="connsiteY28" fmla="*/ 4919659 h 5143496"/>
              <a:gd name="connsiteX29" fmla="*/ 7818294 w 8610148"/>
              <a:gd name="connsiteY29" fmla="*/ 4919659 h 5143496"/>
              <a:gd name="connsiteX30" fmla="*/ 7806874 w 8610148"/>
              <a:gd name="connsiteY30" fmla="*/ 4932359 h 5143496"/>
              <a:gd name="connsiteX31" fmla="*/ 7830686 w 8610148"/>
              <a:gd name="connsiteY31" fmla="*/ 4932359 h 5143496"/>
              <a:gd name="connsiteX32" fmla="*/ 7818294 w 8610148"/>
              <a:gd name="connsiteY32" fmla="*/ 4919659 h 5143496"/>
              <a:gd name="connsiteX33" fmla="*/ 7341738 w 8610148"/>
              <a:gd name="connsiteY33" fmla="*/ 4913309 h 5143496"/>
              <a:gd name="connsiteX34" fmla="*/ 7341738 w 8610148"/>
              <a:gd name="connsiteY34" fmla="*/ 4960934 h 5143496"/>
              <a:gd name="connsiteX35" fmla="*/ 7332213 w 8610148"/>
              <a:gd name="connsiteY35" fmla="*/ 4960934 h 5143496"/>
              <a:gd name="connsiteX36" fmla="*/ 7332213 w 8610148"/>
              <a:gd name="connsiteY36" fmla="*/ 4913309 h 5143496"/>
              <a:gd name="connsiteX37" fmla="*/ 7698925 w 8610148"/>
              <a:gd name="connsiteY37" fmla="*/ 4913309 h 5143496"/>
              <a:gd name="connsiteX38" fmla="*/ 7698925 w 8610148"/>
              <a:gd name="connsiteY38" fmla="*/ 4960934 h 5143496"/>
              <a:gd name="connsiteX39" fmla="*/ 7690988 w 8610148"/>
              <a:gd name="connsiteY39" fmla="*/ 4960934 h 5143496"/>
              <a:gd name="connsiteX40" fmla="*/ 7690988 w 8610148"/>
              <a:gd name="connsiteY40" fmla="*/ 4913309 h 5143496"/>
              <a:gd name="connsiteX41" fmla="*/ 7091020 w 8610148"/>
              <a:gd name="connsiteY41" fmla="*/ 4911721 h 5143496"/>
              <a:gd name="connsiteX42" fmla="*/ 7113139 w 8610148"/>
              <a:gd name="connsiteY42" fmla="*/ 4936285 h 5143496"/>
              <a:gd name="connsiteX43" fmla="*/ 7088771 w 8610148"/>
              <a:gd name="connsiteY43" fmla="*/ 4962521 h 5143496"/>
              <a:gd name="connsiteX44" fmla="*/ 7073776 w 8610148"/>
              <a:gd name="connsiteY44" fmla="*/ 4959435 h 5143496"/>
              <a:gd name="connsiteX45" fmla="*/ 7073776 w 8610148"/>
              <a:gd name="connsiteY45" fmla="*/ 4950432 h 5143496"/>
              <a:gd name="connsiteX46" fmla="*/ 7088396 w 8610148"/>
              <a:gd name="connsiteY46" fmla="*/ 4955319 h 5143496"/>
              <a:gd name="connsiteX47" fmla="*/ 7103891 w 8610148"/>
              <a:gd name="connsiteY47" fmla="*/ 4939115 h 5143496"/>
              <a:gd name="connsiteX48" fmla="*/ 7070276 w 8610148"/>
              <a:gd name="connsiteY48" fmla="*/ 4939115 h 5143496"/>
              <a:gd name="connsiteX49" fmla="*/ 7091020 w 8610148"/>
              <a:gd name="connsiteY49" fmla="*/ 4911721 h 5143496"/>
              <a:gd name="connsiteX50" fmla="*/ 7130465 w 8610148"/>
              <a:gd name="connsiteY50" fmla="*/ 4911721 h 5143496"/>
              <a:gd name="connsiteX51" fmla="*/ 7154414 w 8610148"/>
              <a:gd name="connsiteY51" fmla="*/ 4937186 h 5143496"/>
              <a:gd name="connsiteX52" fmla="*/ 7130465 w 8610148"/>
              <a:gd name="connsiteY52" fmla="*/ 4962521 h 5143496"/>
              <a:gd name="connsiteX53" fmla="*/ 7119488 w 8610148"/>
              <a:gd name="connsiteY53" fmla="*/ 4960592 h 5143496"/>
              <a:gd name="connsiteX54" fmla="*/ 7120237 w 8610148"/>
              <a:gd name="connsiteY54" fmla="*/ 4952618 h 5143496"/>
              <a:gd name="connsiteX55" fmla="*/ 7129467 w 8610148"/>
              <a:gd name="connsiteY55" fmla="*/ 4955319 h 5143496"/>
              <a:gd name="connsiteX56" fmla="*/ 7145183 w 8610148"/>
              <a:gd name="connsiteY56" fmla="*/ 4937186 h 5143496"/>
              <a:gd name="connsiteX57" fmla="*/ 7130091 w 8610148"/>
              <a:gd name="connsiteY57" fmla="*/ 4918923 h 5143496"/>
              <a:gd name="connsiteX58" fmla="*/ 7120611 w 8610148"/>
              <a:gd name="connsiteY58" fmla="*/ 4921110 h 5143496"/>
              <a:gd name="connsiteX59" fmla="*/ 7119862 w 8610148"/>
              <a:gd name="connsiteY59" fmla="*/ 4913650 h 5143496"/>
              <a:gd name="connsiteX60" fmla="*/ 7130465 w 8610148"/>
              <a:gd name="connsiteY60" fmla="*/ 4911721 h 5143496"/>
              <a:gd name="connsiteX61" fmla="*/ 7183749 w 8610148"/>
              <a:gd name="connsiteY61" fmla="*/ 4911721 h 5143496"/>
              <a:gd name="connsiteX62" fmla="*/ 7199534 w 8610148"/>
              <a:gd name="connsiteY62" fmla="*/ 4920496 h 5143496"/>
              <a:gd name="connsiteX63" fmla="*/ 7199790 w 8610148"/>
              <a:gd name="connsiteY63" fmla="*/ 4920496 h 5143496"/>
              <a:gd name="connsiteX64" fmla="*/ 7199790 w 8610148"/>
              <a:gd name="connsiteY64" fmla="*/ 4912866 h 5143496"/>
              <a:gd name="connsiteX65" fmla="*/ 7208388 w 8610148"/>
              <a:gd name="connsiteY65" fmla="*/ 4912866 h 5143496"/>
              <a:gd name="connsiteX66" fmla="*/ 7208388 w 8610148"/>
              <a:gd name="connsiteY66" fmla="*/ 4960934 h 5143496"/>
              <a:gd name="connsiteX67" fmla="*/ 7199405 w 8610148"/>
              <a:gd name="connsiteY67" fmla="*/ 4960934 h 5143496"/>
              <a:gd name="connsiteX68" fmla="*/ 7199405 w 8610148"/>
              <a:gd name="connsiteY68" fmla="*/ 4938680 h 5143496"/>
              <a:gd name="connsiteX69" fmla="*/ 7184776 w 8610148"/>
              <a:gd name="connsiteY69" fmla="*/ 4918843 h 5143496"/>
              <a:gd name="connsiteX70" fmla="*/ 7174509 w 8610148"/>
              <a:gd name="connsiteY70" fmla="*/ 4936010 h 5143496"/>
              <a:gd name="connsiteX71" fmla="*/ 7174509 w 8610148"/>
              <a:gd name="connsiteY71" fmla="*/ 4960934 h 5143496"/>
              <a:gd name="connsiteX72" fmla="*/ 7165526 w 8610148"/>
              <a:gd name="connsiteY72" fmla="*/ 4960934 h 5143496"/>
              <a:gd name="connsiteX73" fmla="*/ 7165526 w 8610148"/>
              <a:gd name="connsiteY73" fmla="*/ 4932322 h 5143496"/>
              <a:gd name="connsiteX74" fmla="*/ 7183749 w 8610148"/>
              <a:gd name="connsiteY74" fmla="*/ 4911721 h 5143496"/>
              <a:gd name="connsiteX75" fmla="*/ 7240309 w 8610148"/>
              <a:gd name="connsiteY75" fmla="*/ 4911721 h 5143496"/>
              <a:gd name="connsiteX76" fmla="*/ 7262363 w 8610148"/>
              <a:gd name="connsiteY76" fmla="*/ 4936285 h 5143496"/>
              <a:gd name="connsiteX77" fmla="*/ 7238066 w 8610148"/>
              <a:gd name="connsiteY77" fmla="*/ 4962521 h 5143496"/>
              <a:gd name="connsiteX78" fmla="*/ 7223114 w 8610148"/>
              <a:gd name="connsiteY78" fmla="*/ 4959435 h 5143496"/>
              <a:gd name="connsiteX79" fmla="*/ 7223114 w 8610148"/>
              <a:gd name="connsiteY79" fmla="*/ 4950432 h 5143496"/>
              <a:gd name="connsiteX80" fmla="*/ 7237693 w 8610148"/>
              <a:gd name="connsiteY80" fmla="*/ 4955319 h 5143496"/>
              <a:gd name="connsiteX81" fmla="*/ 7253143 w 8610148"/>
              <a:gd name="connsiteY81" fmla="*/ 4939115 h 5143496"/>
              <a:gd name="connsiteX82" fmla="*/ 7219501 w 8610148"/>
              <a:gd name="connsiteY82" fmla="*/ 4939115 h 5143496"/>
              <a:gd name="connsiteX83" fmla="*/ 7240309 w 8610148"/>
              <a:gd name="connsiteY83" fmla="*/ 4911721 h 5143496"/>
              <a:gd name="connsiteX84" fmla="*/ 7408427 w 8610148"/>
              <a:gd name="connsiteY84" fmla="*/ 4911721 h 5143496"/>
              <a:gd name="connsiteX85" fmla="*/ 7423797 w 8610148"/>
              <a:gd name="connsiteY85" fmla="*/ 4920496 h 5143496"/>
              <a:gd name="connsiteX86" fmla="*/ 7423921 w 8610148"/>
              <a:gd name="connsiteY86" fmla="*/ 4920496 h 5143496"/>
              <a:gd name="connsiteX87" fmla="*/ 7423921 w 8610148"/>
              <a:gd name="connsiteY87" fmla="*/ 4912866 h 5143496"/>
              <a:gd name="connsiteX88" fmla="*/ 7432225 w 8610148"/>
              <a:gd name="connsiteY88" fmla="*/ 4912866 h 5143496"/>
              <a:gd name="connsiteX89" fmla="*/ 7432225 w 8610148"/>
              <a:gd name="connsiteY89" fmla="*/ 4960934 h 5143496"/>
              <a:gd name="connsiteX90" fmla="*/ 7423673 w 8610148"/>
              <a:gd name="connsiteY90" fmla="*/ 4960934 h 5143496"/>
              <a:gd name="connsiteX91" fmla="*/ 7423673 w 8610148"/>
              <a:gd name="connsiteY91" fmla="*/ 4938680 h 5143496"/>
              <a:gd name="connsiteX92" fmla="*/ 7409418 w 8610148"/>
              <a:gd name="connsiteY92" fmla="*/ 4918843 h 5143496"/>
              <a:gd name="connsiteX93" fmla="*/ 7399503 w 8610148"/>
              <a:gd name="connsiteY93" fmla="*/ 4936010 h 5143496"/>
              <a:gd name="connsiteX94" fmla="*/ 7399503 w 8610148"/>
              <a:gd name="connsiteY94" fmla="*/ 4960934 h 5143496"/>
              <a:gd name="connsiteX95" fmla="*/ 7390950 w 8610148"/>
              <a:gd name="connsiteY95" fmla="*/ 4960934 h 5143496"/>
              <a:gd name="connsiteX96" fmla="*/ 7390950 w 8610148"/>
              <a:gd name="connsiteY96" fmla="*/ 4932322 h 5143496"/>
              <a:gd name="connsiteX97" fmla="*/ 7408427 w 8610148"/>
              <a:gd name="connsiteY97" fmla="*/ 4911721 h 5143496"/>
              <a:gd name="connsiteX98" fmla="*/ 7467944 w 8610148"/>
              <a:gd name="connsiteY98" fmla="*/ 4911721 h 5143496"/>
              <a:gd name="connsiteX99" fmla="*/ 7492550 w 8610148"/>
              <a:gd name="connsiteY99" fmla="*/ 4937186 h 5143496"/>
              <a:gd name="connsiteX100" fmla="*/ 7467944 w 8610148"/>
              <a:gd name="connsiteY100" fmla="*/ 4962521 h 5143496"/>
              <a:gd name="connsiteX101" fmla="*/ 7443338 w 8610148"/>
              <a:gd name="connsiteY101" fmla="*/ 4937186 h 5143496"/>
              <a:gd name="connsiteX102" fmla="*/ 7467944 w 8610148"/>
              <a:gd name="connsiteY102" fmla="*/ 4911721 h 5143496"/>
              <a:gd name="connsiteX103" fmla="*/ 7599465 w 8610148"/>
              <a:gd name="connsiteY103" fmla="*/ 4911721 h 5143496"/>
              <a:gd name="connsiteX104" fmla="*/ 7621137 w 8610148"/>
              <a:gd name="connsiteY104" fmla="*/ 4937202 h 5143496"/>
              <a:gd name="connsiteX105" fmla="*/ 7600491 w 8610148"/>
              <a:gd name="connsiteY105" fmla="*/ 4960781 h 5143496"/>
              <a:gd name="connsiteX106" fmla="*/ 7584205 w 8610148"/>
              <a:gd name="connsiteY106" fmla="*/ 4953302 h 5143496"/>
              <a:gd name="connsiteX107" fmla="*/ 7584077 w 8610148"/>
              <a:gd name="connsiteY107" fmla="*/ 4953302 h 5143496"/>
              <a:gd name="connsiteX108" fmla="*/ 7584077 w 8610148"/>
              <a:gd name="connsiteY108" fmla="*/ 4957992 h 5143496"/>
              <a:gd name="connsiteX109" fmla="*/ 7599080 w 8610148"/>
              <a:gd name="connsiteY109" fmla="*/ 4974472 h 5143496"/>
              <a:gd name="connsiteX110" fmla="*/ 7616521 w 8610148"/>
              <a:gd name="connsiteY110" fmla="*/ 4970162 h 5143496"/>
              <a:gd name="connsiteX111" fmla="*/ 7617418 w 8610148"/>
              <a:gd name="connsiteY111" fmla="*/ 4978275 h 5143496"/>
              <a:gd name="connsiteX112" fmla="*/ 7600106 w 8610148"/>
              <a:gd name="connsiteY112" fmla="*/ 4981571 h 5143496"/>
              <a:gd name="connsiteX113" fmla="*/ 7575100 w 8610148"/>
              <a:gd name="connsiteY113" fmla="*/ 4958626 h 5143496"/>
              <a:gd name="connsiteX114" fmla="*/ 7575100 w 8610148"/>
              <a:gd name="connsiteY114" fmla="*/ 4912862 h 5143496"/>
              <a:gd name="connsiteX115" fmla="*/ 7583307 w 8610148"/>
              <a:gd name="connsiteY115" fmla="*/ 4912862 h 5143496"/>
              <a:gd name="connsiteX116" fmla="*/ 7583307 w 8610148"/>
              <a:gd name="connsiteY116" fmla="*/ 4919961 h 5143496"/>
              <a:gd name="connsiteX117" fmla="*/ 7583564 w 8610148"/>
              <a:gd name="connsiteY117" fmla="*/ 4919961 h 5143496"/>
              <a:gd name="connsiteX118" fmla="*/ 7599465 w 8610148"/>
              <a:gd name="connsiteY118" fmla="*/ 4911721 h 5143496"/>
              <a:gd name="connsiteX119" fmla="*/ 7649798 w 8610148"/>
              <a:gd name="connsiteY119" fmla="*/ 4911721 h 5143496"/>
              <a:gd name="connsiteX120" fmla="*/ 7664998 w 8610148"/>
              <a:gd name="connsiteY120" fmla="*/ 4920496 h 5143496"/>
              <a:gd name="connsiteX121" fmla="*/ 7665245 w 8610148"/>
              <a:gd name="connsiteY121" fmla="*/ 4920496 h 5143496"/>
              <a:gd name="connsiteX122" fmla="*/ 7665245 w 8610148"/>
              <a:gd name="connsiteY122" fmla="*/ 4912866 h 5143496"/>
              <a:gd name="connsiteX123" fmla="*/ 7673525 w 8610148"/>
              <a:gd name="connsiteY123" fmla="*/ 4912866 h 5143496"/>
              <a:gd name="connsiteX124" fmla="*/ 7673525 w 8610148"/>
              <a:gd name="connsiteY124" fmla="*/ 4960934 h 5143496"/>
              <a:gd name="connsiteX125" fmla="*/ 7664998 w 8610148"/>
              <a:gd name="connsiteY125" fmla="*/ 4960934 h 5143496"/>
              <a:gd name="connsiteX126" fmla="*/ 7664998 w 8610148"/>
              <a:gd name="connsiteY126" fmla="*/ 4938680 h 5143496"/>
              <a:gd name="connsiteX127" fmla="*/ 7650787 w 8610148"/>
              <a:gd name="connsiteY127" fmla="*/ 4918843 h 5143496"/>
              <a:gd name="connsiteX128" fmla="*/ 7640901 w 8610148"/>
              <a:gd name="connsiteY128" fmla="*/ 4936010 h 5143496"/>
              <a:gd name="connsiteX129" fmla="*/ 7640901 w 8610148"/>
              <a:gd name="connsiteY129" fmla="*/ 4960934 h 5143496"/>
              <a:gd name="connsiteX130" fmla="*/ 7632250 w 8610148"/>
              <a:gd name="connsiteY130" fmla="*/ 4960934 h 5143496"/>
              <a:gd name="connsiteX131" fmla="*/ 7632250 w 8610148"/>
              <a:gd name="connsiteY131" fmla="*/ 4932322 h 5143496"/>
              <a:gd name="connsiteX132" fmla="*/ 7649798 w 8610148"/>
              <a:gd name="connsiteY132" fmla="*/ 4911721 h 5143496"/>
              <a:gd name="connsiteX133" fmla="*/ 7768005 w 8610148"/>
              <a:gd name="connsiteY133" fmla="*/ 4911721 h 5143496"/>
              <a:gd name="connsiteX134" fmla="*/ 7783900 w 8610148"/>
              <a:gd name="connsiteY134" fmla="*/ 4916351 h 5143496"/>
              <a:gd name="connsiteX135" fmla="*/ 7783387 w 8610148"/>
              <a:gd name="connsiteY135" fmla="*/ 4923939 h 5143496"/>
              <a:gd name="connsiteX136" fmla="*/ 7769415 w 8610148"/>
              <a:gd name="connsiteY136" fmla="*/ 4918923 h 5143496"/>
              <a:gd name="connsiteX137" fmla="*/ 7757366 w 8610148"/>
              <a:gd name="connsiteY137" fmla="*/ 4931655 h 5143496"/>
              <a:gd name="connsiteX138" fmla="*/ 7766851 w 8610148"/>
              <a:gd name="connsiteY138" fmla="*/ 4931398 h 5143496"/>
              <a:gd name="connsiteX139" fmla="*/ 7789411 w 8610148"/>
              <a:gd name="connsiteY139" fmla="*/ 4947474 h 5143496"/>
              <a:gd name="connsiteX140" fmla="*/ 7771722 w 8610148"/>
              <a:gd name="connsiteY140" fmla="*/ 4962521 h 5143496"/>
              <a:gd name="connsiteX141" fmla="*/ 7756725 w 8610148"/>
              <a:gd name="connsiteY141" fmla="*/ 4955191 h 5143496"/>
              <a:gd name="connsiteX142" fmla="*/ 7756468 w 8610148"/>
              <a:gd name="connsiteY142" fmla="*/ 4955191 h 5143496"/>
              <a:gd name="connsiteX143" fmla="*/ 7756468 w 8610148"/>
              <a:gd name="connsiteY143" fmla="*/ 4961492 h 5143496"/>
              <a:gd name="connsiteX144" fmla="*/ 7748136 w 8610148"/>
              <a:gd name="connsiteY144" fmla="*/ 4961492 h 5143496"/>
              <a:gd name="connsiteX145" fmla="*/ 7748521 w 8610148"/>
              <a:gd name="connsiteY145" fmla="*/ 4951975 h 5143496"/>
              <a:gd name="connsiteX146" fmla="*/ 7748521 w 8610148"/>
              <a:gd name="connsiteY146" fmla="*/ 4931784 h 5143496"/>
              <a:gd name="connsiteX147" fmla="*/ 7768005 w 8610148"/>
              <a:gd name="connsiteY147" fmla="*/ 4911721 h 5143496"/>
              <a:gd name="connsiteX148" fmla="*/ 7818157 w 8610148"/>
              <a:gd name="connsiteY148" fmla="*/ 4911721 h 5143496"/>
              <a:gd name="connsiteX149" fmla="*/ 7840211 w 8610148"/>
              <a:gd name="connsiteY149" fmla="*/ 4936285 h 5143496"/>
              <a:gd name="connsiteX150" fmla="*/ 7815790 w 8610148"/>
              <a:gd name="connsiteY150" fmla="*/ 4962521 h 5143496"/>
              <a:gd name="connsiteX151" fmla="*/ 7800963 w 8610148"/>
              <a:gd name="connsiteY151" fmla="*/ 4959435 h 5143496"/>
              <a:gd name="connsiteX152" fmla="*/ 7800963 w 8610148"/>
              <a:gd name="connsiteY152" fmla="*/ 4950432 h 5143496"/>
              <a:gd name="connsiteX153" fmla="*/ 7815416 w 8610148"/>
              <a:gd name="connsiteY153" fmla="*/ 4955319 h 5143496"/>
              <a:gd name="connsiteX154" fmla="*/ 7830991 w 8610148"/>
              <a:gd name="connsiteY154" fmla="*/ 4939115 h 5143496"/>
              <a:gd name="connsiteX155" fmla="*/ 7797349 w 8610148"/>
              <a:gd name="connsiteY155" fmla="*/ 4939115 h 5143496"/>
              <a:gd name="connsiteX156" fmla="*/ 7818157 w 8610148"/>
              <a:gd name="connsiteY156" fmla="*/ 4911721 h 5143496"/>
              <a:gd name="connsiteX157" fmla="*/ 7850511 w 8610148"/>
              <a:gd name="connsiteY157" fmla="*/ 4911721 h 5143496"/>
              <a:gd name="connsiteX158" fmla="*/ 7862309 w 8610148"/>
              <a:gd name="connsiteY158" fmla="*/ 4920368 h 5143496"/>
              <a:gd name="connsiteX159" fmla="*/ 7862549 w 8610148"/>
              <a:gd name="connsiteY159" fmla="*/ 4920368 h 5143496"/>
              <a:gd name="connsiteX160" fmla="*/ 7862549 w 8610148"/>
              <a:gd name="connsiteY160" fmla="*/ 4912866 h 5143496"/>
              <a:gd name="connsiteX161" fmla="*/ 7870374 w 8610148"/>
              <a:gd name="connsiteY161" fmla="*/ 4912866 h 5143496"/>
              <a:gd name="connsiteX162" fmla="*/ 7870374 w 8610148"/>
              <a:gd name="connsiteY162" fmla="*/ 4960934 h 5143496"/>
              <a:gd name="connsiteX163" fmla="*/ 7861947 w 8610148"/>
              <a:gd name="connsiteY163" fmla="*/ 4960934 h 5143496"/>
              <a:gd name="connsiteX164" fmla="*/ 7861947 w 8610148"/>
              <a:gd name="connsiteY164" fmla="*/ 4939062 h 5143496"/>
              <a:gd name="connsiteX165" fmla="*/ 7849549 w 8610148"/>
              <a:gd name="connsiteY165" fmla="*/ 4919478 h 5143496"/>
              <a:gd name="connsiteX166" fmla="*/ 7844974 w 8610148"/>
              <a:gd name="connsiteY166" fmla="*/ 4920368 h 5143496"/>
              <a:gd name="connsiteX167" fmla="*/ 7844974 w 8610148"/>
              <a:gd name="connsiteY167" fmla="*/ 4912357 h 5143496"/>
              <a:gd name="connsiteX168" fmla="*/ 7850511 w 8610148"/>
              <a:gd name="connsiteY168" fmla="*/ 4911721 h 5143496"/>
              <a:gd name="connsiteX169" fmla="*/ 7723629 w 8610148"/>
              <a:gd name="connsiteY169" fmla="*/ 4899021 h 5143496"/>
              <a:gd name="connsiteX170" fmla="*/ 7732476 w 8610148"/>
              <a:gd name="connsiteY170" fmla="*/ 4901966 h 5143496"/>
              <a:gd name="connsiteX171" fmla="*/ 7732476 w 8610148"/>
              <a:gd name="connsiteY171" fmla="*/ 4913104 h 5143496"/>
              <a:gd name="connsiteX172" fmla="*/ 7743375 w 8610148"/>
              <a:gd name="connsiteY172" fmla="*/ 4913104 h 5143496"/>
              <a:gd name="connsiteX173" fmla="*/ 7743375 w 8610148"/>
              <a:gd name="connsiteY173" fmla="*/ 4920273 h 5143496"/>
              <a:gd name="connsiteX174" fmla="*/ 7732476 w 8610148"/>
              <a:gd name="connsiteY174" fmla="*/ 4920273 h 5143496"/>
              <a:gd name="connsiteX175" fmla="*/ 7732476 w 8610148"/>
              <a:gd name="connsiteY175" fmla="*/ 4948567 h 5143496"/>
              <a:gd name="connsiteX176" fmla="*/ 7717603 w 8610148"/>
              <a:gd name="connsiteY176" fmla="*/ 4962521 h 5143496"/>
              <a:gd name="connsiteX177" fmla="*/ 7710038 w 8610148"/>
              <a:gd name="connsiteY177" fmla="*/ 4961241 h 5143496"/>
              <a:gd name="connsiteX178" fmla="*/ 7710038 w 8610148"/>
              <a:gd name="connsiteY178" fmla="*/ 4953688 h 5143496"/>
              <a:gd name="connsiteX179" fmla="*/ 7716064 w 8610148"/>
              <a:gd name="connsiteY179" fmla="*/ 4955352 h 5143496"/>
              <a:gd name="connsiteX180" fmla="*/ 7723629 w 8610148"/>
              <a:gd name="connsiteY180" fmla="*/ 4946774 h 5143496"/>
              <a:gd name="connsiteX181" fmla="*/ 7723629 w 8610148"/>
              <a:gd name="connsiteY181" fmla="*/ 4920273 h 5143496"/>
              <a:gd name="connsiteX182" fmla="*/ 7710807 w 8610148"/>
              <a:gd name="connsiteY182" fmla="*/ 4920273 h 5143496"/>
              <a:gd name="connsiteX183" fmla="*/ 7710807 w 8610148"/>
              <a:gd name="connsiteY183" fmla="*/ 4913104 h 5143496"/>
              <a:gd name="connsiteX184" fmla="*/ 7723629 w 8610148"/>
              <a:gd name="connsiteY184" fmla="*/ 4913104 h 5143496"/>
              <a:gd name="connsiteX185" fmla="*/ 7512076 w 8610148"/>
              <a:gd name="connsiteY185" fmla="*/ 4894259 h 5143496"/>
              <a:gd name="connsiteX186" fmla="*/ 7546525 w 8610148"/>
              <a:gd name="connsiteY186" fmla="*/ 4928135 h 5143496"/>
              <a:gd name="connsiteX187" fmla="*/ 7512203 w 8610148"/>
              <a:gd name="connsiteY187" fmla="*/ 4962522 h 5143496"/>
              <a:gd name="connsiteX188" fmla="*/ 7497313 w 8610148"/>
              <a:gd name="connsiteY188" fmla="*/ 4960221 h 5143496"/>
              <a:gd name="connsiteX189" fmla="*/ 7497944 w 8610148"/>
              <a:gd name="connsiteY189" fmla="*/ 4951017 h 5143496"/>
              <a:gd name="connsiteX190" fmla="*/ 7512076 w 8610148"/>
              <a:gd name="connsiteY190" fmla="*/ 4954213 h 5143496"/>
              <a:gd name="connsiteX191" fmla="*/ 7536683 w 8610148"/>
              <a:gd name="connsiteY191" fmla="*/ 4928391 h 5143496"/>
              <a:gd name="connsiteX192" fmla="*/ 7511572 w 8610148"/>
              <a:gd name="connsiteY192" fmla="*/ 4902568 h 5143496"/>
              <a:gd name="connsiteX193" fmla="*/ 7498196 w 8610148"/>
              <a:gd name="connsiteY193" fmla="*/ 4906276 h 5143496"/>
              <a:gd name="connsiteX194" fmla="*/ 7497439 w 8610148"/>
              <a:gd name="connsiteY194" fmla="*/ 4897072 h 5143496"/>
              <a:gd name="connsiteX195" fmla="*/ 7512076 w 8610148"/>
              <a:gd name="connsiteY195" fmla="*/ 4894259 h 5143496"/>
              <a:gd name="connsiteX196" fmla="*/ 7895773 w 8610148"/>
              <a:gd name="connsiteY196" fmla="*/ 4894259 h 5143496"/>
              <a:gd name="connsiteX197" fmla="*/ 7929111 w 8610148"/>
              <a:gd name="connsiteY197" fmla="*/ 4928135 h 5143496"/>
              <a:gd name="connsiteX198" fmla="*/ 7895773 w 8610148"/>
              <a:gd name="connsiteY198" fmla="*/ 4962522 h 5143496"/>
              <a:gd name="connsiteX199" fmla="*/ 7881486 w 8610148"/>
              <a:gd name="connsiteY199" fmla="*/ 4960221 h 5143496"/>
              <a:gd name="connsiteX200" fmla="*/ 7881974 w 8610148"/>
              <a:gd name="connsiteY200" fmla="*/ 4951017 h 5143496"/>
              <a:gd name="connsiteX201" fmla="*/ 7895773 w 8610148"/>
              <a:gd name="connsiteY201" fmla="*/ 4954213 h 5143496"/>
              <a:gd name="connsiteX202" fmla="*/ 7919464 w 8610148"/>
              <a:gd name="connsiteY202" fmla="*/ 4928391 h 5143496"/>
              <a:gd name="connsiteX203" fmla="*/ 7895285 w 8610148"/>
              <a:gd name="connsiteY203" fmla="*/ 4902568 h 5143496"/>
              <a:gd name="connsiteX204" fmla="*/ 7882219 w 8610148"/>
              <a:gd name="connsiteY204" fmla="*/ 4906276 h 5143496"/>
              <a:gd name="connsiteX205" fmla="*/ 7881486 w 8610148"/>
              <a:gd name="connsiteY205" fmla="*/ 4897072 h 5143496"/>
              <a:gd name="connsiteX206" fmla="*/ 7895773 w 8610148"/>
              <a:gd name="connsiteY206" fmla="*/ 4894259 h 5143496"/>
              <a:gd name="connsiteX207" fmla="*/ 7283730 w 8610148"/>
              <a:gd name="connsiteY207" fmla="*/ 4892671 h 5143496"/>
              <a:gd name="connsiteX208" fmla="*/ 7283730 w 8610148"/>
              <a:gd name="connsiteY208" fmla="*/ 4920026 h 5143496"/>
              <a:gd name="connsiteX209" fmla="*/ 7283977 w 8610148"/>
              <a:gd name="connsiteY209" fmla="*/ 4920026 h 5143496"/>
              <a:gd name="connsiteX210" fmla="*/ 7299455 w 8610148"/>
              <a:gd name="connsiteY210" fmla="*/ 4912265 h 5143496"/>
              <a:gd name="connsiteX211" fmla="*/ 7319513 w 8610148"/>
              <a:gd name="connsiteY211" fmla="*/ 4936566 h 5143496"/>
              <a:gd name="connsiteX212" fmla="*/ 7299455 w 8610148"/>
              <a:gd name="connsiteY212" fmla="*/ 4962521 h 5143496"/>
              <a:gd name="connsiteX213" fmla="*/ 7283606 w 8610148"/>
              <a:gd name="connsiteY213" fmla="*/ 4954633 h 5143496"/>
              <a:gd name="connsiteX214" fmla="*/ 7283358 w 8610148"/>
              <a:gd name="connsiteY214" fmla="*/ 4954633 h 5143496"/>
              <a:gd name="connsiteX215" fmla="*/ 7283358 w 8610148"/>
              <a:gd name="connsiteY215" fmla="*/ 4961503 h 5143496"/>
              <a:gd name="connsiteX216" fmla="*/ 7275063 w 8610148"/>
              <a:gd name="connsiteY216" fmla="*/ 4961503 h 5143496"/>
              <a:gd name="connsiteX217" fmla="*/ 7275063 w 8610148"/>
              <a:gd name="connsiteY217" fmla="*/ 4892671 h 5143496"/>
              <a:gd name="connsiteX218" fmla="*/ 7341738 w 8610148"/>
              <a:gd name="connsiteY218" fmla="*/ 4892671 h 5143496"/>
              <a:gd name="connsiteX219" fmla="*/ 7341738 w 8610148"/>
              <a:gd name="connsiteY219" fmla="*/ 4902196 h 5143496"/>
              <a:gd name="connsiteX220" fmla="*/ 7332213 w 8610148"/>
              <a:gd name="connsiteY220" fmla="*/ 4902196 h 5143496"/>
              <a:gd name="connsiteX221" fmla="*/ 7332213 w 8610148"/>
              <a:gd name="connsiteY221" fmla="*/ 4892671 h 5143496"/>
              <a:gd name="connsiteX222" fmla="*/ 7698925 w 8610148"/>
              <a:gd name="connsiteY222" fmla="*/ 4892671 h 5143496"/>
              <a:gd name="connsiteX223" fmla="*/ 7698925 w 8610148"/>
              <a:gd name="connsiteY223" fmla="*/ 4902196 h 5143496"/>
              <a:gd name="connsiteX224" fmla="*/ 7689400 w 8610148"/>
              <a:gd name="connsiteY224" fmla="*/ 4902196 h 5143496"/>
              <a:gd name="connsiteX225" fmla="*/ 7689400 w 8610148"/>
              <a:gd name="connsiteY225" fmla="*/ 4892671 h 5143496"/>
              <a:gd name="connsiteX226" fmla="*/ 7356837 w 8610148"/>
              <a:gd name="connsiteY226" fmla="*/ 4889496 h 5143496"/>
              <a:gd name="connsiteX227" fmla="*/ 7372227 w 8610148"/>
              <a:gd name="connsiteY227" fmla="*/ 4908622 h 5143496"/>
              <a:gd name="connsiteX228" fmla="*/ 7372227 w 8610148"/>
              <a:gd name="connsiteY228" fmla="*/ 4913056 h 5143496"/>
              <a:gd name="connsiteX229" fmla="*/ 7383012 w 8610148"/>
              <a:gd name="connsiteY229" fmla="*/ 4913056 h 5143496"/>
              <a:gd name="connsiteX230" fmla="*/ 7383012 w 8610148"/>
              <a:gd name="connsiteY230" fmla="*/ 4920149 h 5143496"/>
              <a:gd name="connsiteX231" fmla="*/ 7372227 w 8610148"/>
              <a:gd name="connsiteY231" fmla="*/ 4920149 h 5143496"/>
              <a:gd name="connsiteX232" fmla="*/ 7372227 w 8610148"/>
              <a:gd name="connsiteY232" fmla="*/ 4960934 h 5143496"/>
              <a:gd name="connsiteX233" fmla="*/ 7363744 w 8610148"/>
              <a:gd name="connsiteY233" fmla="*/ 4960934 h 5143496"/>
              <a:gd name="connsiteX234" fmla="*/ 7363744 w 8610148"/>
              <a:gd name="connsiteY234" fmla="*/ 4920149 h 5143496"/>
              <a:gd name="connsiteX235" fmla="*/ 7351626 w 8610148"/>
              <a:gd name="connsiteY235" fmla="*/ 4920149 h 5143496"/>
              <a:gd name="connsiteX236" fmla="*/ 7351626 w 8610148"/>
              <a:gd name="connsiteY236" fmla="*/ 4913056 h 5143496"/>
              <a:gd name="connsiteX237" fmla="*/ 7363744 w 8610148"/>
              <a:gd name="connsiteY237" fmla="*/ 4913056 h 5143496"/>
              <a:gd name="connsiteX238" fmla="*/ 7363744 w 8610148"/>
              <a:gd name="connsiteY238" fmla="*/ 4907862 h 5143496"/>
              <a:gd name="connsiteX239" fmla="*/ 7355625 w 8610148"/>
              <a:gd name="connsiteY239" fmla="*/ 4896589 h 5143496"/>
              <a:gd name="connsiteX240" fmla="*/ 7351505 w 8610148"/>
              <a:gd name="connsiteY240" fmla="*/ 4897096 h 5143496"/>
              <a:gd name="connsiteX241" fmla="*/ 7351262 w 8610148"/>
              <a:gd name="connsiteY241" fmla="*/ 4890003 h 5143496"/>
              <a:gd name="connsiteX242" fmla="*/ 7356837 w 8610148"/>
              <a:gd name="connsiteY242" fmla="*/ 4889496 h 5143496"/>
              <a:gd name="connsiteX243" fmla="*/ 8164060 w 8610148"/>
              <a:gd name="connsiteY243" fmla="*/ 4819646 h 5143496"/>
              <a:gd name="connsiteX244" fmla="*/ 8091198 w 8610148"/>
              <a:gd name="connsiteY244" fmla="*/ 4819646 h 5143496"/>
              <a:gd name="connsiteX245" fmla="*/ 8033886 w 8610148"/>
              <a:gd name="connsiteY245" fmla="*/ 4876859 h 5143496"/>
              <a:gd name="connsiteX246" fmla="*/ 8091198 w 8610148"/>
              <a:gd name="connsiteY246" fmla="*/ 4933946 h 5143496"/>
              <a:gd name="connsiteX247" fmla="*/ 8164060 w 8610148"/>
              <a:gd name="connsiteY247" fmla="*/ 4933946 h 5143496"/>
              <a:gd name="connsiteX248" fmla="*/ 8164060 w 8610148"/>
              <a:gd name="connsiteY248" fmla="*/ 4892508 h 5143496"/>
              <a:gd name="connsiteX249" fmla="*/ 8091072 w 8610148"/>
              <a:gd name="connsiteY249" fmla="*/ 4892508 h 5143496"/>
              <a:gd name="connsiteX250" fmla="*/ 8091072 w 8610148"/>
              <a:gd name="connsiteY250" fmla="*/ 4861085 h 5143496"/>
              <a:gd name="connsiteX251" fmla="*/ 8164060 w 8610148"/>
              <a:gd name="connsiteY251" fmla="*/ 4861085 h 5143496"/>
              <a:gd name="connsiteX252" fmla="*/ 7194433 w 8610148"/>
              <a:gd name="connsiteY252" fmla="*/ 4818059 h 5143496"/>
              <a:gd name="connsiteX253" fmla="*/ 7182992 w 8610148"/>
              <a:gd name="connsiteY253" fmla="*/ 4830759 h 5143496"/>
              <a:gd name="connsiteX254" fmla="*/ 7206804 w 8610148"/>
              <a:gd name="connsiteY254" fmla="*/ 4830759 h 5143496"/>
              <a:gd name="connsiteX255" fmla="*/ 7194433 w 8610148"/>
              <a:gd name="connsiteY255" fmla="*/ 4818059 h 5143496"/>
              <a:gd name="connsiteX256" fmla="*/ 7368234 w 8610148"/>
              <a:gd name="connsiteY256" fmla="*/ 4818059 h 5143496"/>
              <a:gd name="connsiteX257" fmla="*/ 7357616 w 8610148"/>
              <a:gd name="connsiteY257" fmla="*/ 4830759 h 5143496"/>
              <a:gd name="connsiteX258" fmla="*/ 7379841 w 8610148"/>
              <a:gd name="connsiteY258" fmla="*/ 4830759 h 5143496"/>
              <a:gd name="connsiteX259" fmla="*/ 7368234 w 8610148"/>
              <a:gd name="connsiteY259" fmla="*/ 4818059 h 5143496"/>
              <a:gd name="connsiteX260" fmla="*/ 7560322 w 8610148"/>
              <a:gd name="connsiteY260" fmla="*/ 4818059 h 5143496"/>
              <a:gd name="connsiteX261" fmla="*/ 7549703 w 8610148"/>
              <a:gd name="connsiteY261" fmla="*/ 4830759 h 5143496"/>
              <a:gd name="connsiteX262" fmla="*/ 7571928 w 8610148"/>
              <a:gd name="connsiteY262" fmla="*/ 4830759 h 5143496"/>
              <a:gd name="connsiteX263" fmla="*/ 7560322 w 8610148"/>
              <a:gd name="connsiteY263" fmla="*/ 4818059 h 5143496"/>
              <a:gd name="connsiteX264" fmla="*/ 7709547 w 8610148"/>
              <a:gd name="connsiteY264" fmla="*/ 4818059 h 5143496"/>
              <a:gd name="connsiteX265" fmla="*/ 7698928 w 8610148"/>
              <a:gd name="connsiteY265" fmla="*/ 4830759 h 5143496"/>
              <a:gd name="connsiteX266" fmla="*/ 7721153 w 8610148"/>
              <a:gd name="connsiteY266" fmla="*/ 4830759 h 5143496"/>
              <a:gd name="connsiteX267" fmla="*/ 7709547 w 8610148"/>
              <a:gd name="connsiteY267" fmla="*/ 4818059 h 5143496"/>
              <a:gd name="connsiteX268" fmla="*/ 7808035 w 8610148"/>
              <a:gd name="connsiteY268" fmla="*/ 4818059 h 5143496"/>
              <a:gd name="connsiteX269" fmla="*/ 7797353 w 8610148"/>
              <a:gd name="connsiteY269" fmla="*/ 4830759 h 5143496"/>
              <a:gd name="connsiteX270" fmla="*/ 7819577 w 8610148"/>
              <a:gd name="connsiteY270" fmla="*/ 4830759 h 5143496"/>
              <a:gd name="connsiteX271" fmla="*/ 7808035 w 8610148"/>
              <a:gd name="connsiteY271" fmla="*/ 4818059 h 5143496"/>
              <a:gd name="connsiteX272" fmla="*/ 7241729 w 8610148"/>
              <a:gd name="connsiteY272" fmla="*/ 4810121 h 5143496"/>
              <a:gd name="connsiteX273" fmla="*/ 7241729 w 8610148"/>
              <a:gd name="connsiteY273" fmla="*/ 4860921 h 5143496"/>
              <a:gd name="connsiteX274" fmla="*/ 7229029 w 8610148"/>
              <a:gd name="connsiteY274" fmla="*/ 4860921 h 5143496"/>
              <a:gd name="connsiteX275" fmla="*/ 7229029 w 8610148"/>
              <a:gd name="connsiteY275" fmla="*/ 4810121 h 5143496"/>
              <a:gd name="connsiteX276" fmla="*/ 7341741 w 8610148"/>
              <a:gd name="connsiteY276" fmla="*/ 4810121 h 5143496"/>
              <a:gd name="connsiteX277" fmla="*/ 7322336 w 8610148"/>
              <a:gd name="connsiteY277" fmla="*/ 4860921 h 5143496"/>
              <a:gd name="connsiteX278" fmla="*/ 7307043 w 8610148"/>
              <a:gd name="connsiteY278" fmla="*/ 4860921 h 5143496"/>
              <a:gd name="connsiteX279" fmla="*/ 7287766 w 8610148"/>
              <a:gd name="connsiteY279" fmla="*/ 4810121 h 5143496"/>
              <a:gd name="connsiteX280" fmla="*/ 7301388 w 8610148"/>
              <a:gd name="connsiteY280" fmla="*/ 4810121 h 5143496"/>
              <a:gd name="connsiteX281" fmla="*/ 7313982 w 8610148"/>
              <a:gd name="connsiteY281" fmla="*/ 4847067 h 5143496"/>
              <a:gd name="connsiteX282" fmla="*/ 7314111 w 8610148"/>
              <a:gd name="connsiteY282" fmla="*/ 4847067 h 5143496"/>
              <a:gd name="connsiteX283" fmla="*/ 7327219 w 8610148"/>
              <a:gd name="connsiteY283" fmla="*/ 4810121 h 5143496"/>
              <a:gd name="connsiteX284" fmla="*/ 7501433 w 8610148"/>
              <a:gd name="connsiteY284" fmla="*/ 4810121 h 5143496"/>
              <a:gd name="connsiteX285" fmla="*/ 7501433 w 8610148"/>
              <a:gd name="connsiteY285" fmla="*/ 4832092 h 5143496"/>
              <a:gd name="connsiteX286" fmla="*/ 7522717 w 8610148"/>
              <a:gd name="connsiteY286" fmla="*/ 4832092 h 5143496"/>
              <a:gd name="connsiteX287" fmla="*/ 7522717 w 8610148"/>
              <a:gd name="connsiteY287" fmla="*/ 4838950 h 5143496"/>
              <a:gd name="connsiteX288" fmla="*/ 7501433 w 8610148"/>
              <a:gd name="connsiteY288" fmla="*/ 4838950 h 5143496"/>
              <a:gd name="connsiteX289" fmla="*/ 7501433 w 8610148"/>
              <a:gd name="connsiteY289" fmla="*/ 4860921 h 5143496"/>
              <a:gd name="connsiteX290" fmla="*/ 7494789 w 8610148"/>
              <a:gd name="connsiteY290" fmla="*/ 4860921 h 5143496"/>
              <a:gd name="connsiteX291" fmla="*/ 7494789 w 8610148"/>
              <a:gd name="connsiteY291" fmla="*/ 4838950 h 5143496"/>
              <a:gd name="connsiteX292" fmla="*/ 7473505 w 8610148"/>
              <a:gd name="connsiteY292" fmla="*/ 4838950 h 5143496"/>
              <a:gd name="connsiteX293" fmla="*/ 7473505 w 8610148"/>
              <a:gd name="connsiteY293" fmla="*/ 4832092 h 5143496"/>
              <a:gd name="connsiteX294" fmla="*/ 7494789 w 8610148"/>
              <a:gd name="connsiteY294" fmla="*/ 4832092 h 5143496"/>
              <a:gd name="connsiteX295" fmla="*/ 7494789 w 8610148"/>
              <a:gd name="connsiteY295" fmla="*/ 4810121 h 5143496"/>
              <a:gd name="connsiteX296" fmla="*/ 7856089 w 8610148"/>
              <a:gd name="connsiteY296" fmla="*/ 4810121 h 5143496"/>
              <a:gd name="connsiteX297" fmla="*/ 7856089 w 8610148"/>
              <a:gd name="connsiteY297" fmla="*/ 4860921 h 5143496"/>
              <a:gd name="connsiteX298" fmla="*/ 7843389 w 8610148"/>
              <a:gd name="connsiteY298" fmla="*/ 4860921 h 5143496"/>
              <a:gd name="connsiteX299" fmla="*/ 7843389 w 8610148"/>
              <a:gd name="connsiteY299" fmla="*/ 4810121 h 5143496"/>
              <a:gd name="connsiteX300" fmla="*/ 7131762 w 8610148"/>
              <a:gd name="connsiteY300" fmla="*/ 4808534 h 5143496"/>
              <a:gd name="connsiteX301" fmla="*/ 7148177 w 8610148"/>
              <a:gd name="connsiteY301" fmla="*/ 4816720 h 5143496"/>
              <a:gd name="connsiteX302" fmla="*/ 7148424 w 8610148"/>
              <a:gd name="connsiteY302" fmla="*/ 4816720 h 5143496"/>
              <a:gd name="connsiteX303" fmla="*/ 7148424 w 8610148"/>
              <a:gd name="connsiteY303" fmla="*/ 4809668 h 5143496"/>
              <a:gd name="connsiteX304" fmla="*/ 7160767 w 8610148"/>
              <a:gd name="connsiteY304" fmla="*/ 4809668 h 5143496"/>
              <a:gd name="connsiteX305" fmla="*/ 7160767 w 8610148"/>
              <a:gd name="connsiteY305" fmla="*/ 4860922 h 5143496"/>
              <a:gd name="connsiteX306" fmla="*/ 7147684 w 8610148"/>
              <a:gd name="connsiteY306" fmla="*/ 4860922 h 5143496"/>
              <a:gd name="connsiteX307" fmla="*/ 7147684 w 8610148"/>
              <a:gd name="connsiteY307" fmla="*/ 4835862 h 5143496"/>
              <a:gd name="connsiteX308" fmla="*/ 7136205 w 8610148"/>
              <a:gd name="connsiteY308" fmla="*/ 4818861 h 5143496"/>
              <a:gd name="connsiteX309" fmla="*/ 7127689 w 8610148"/>
              <a:gd name="connsiteY309" fmla="*/ 4833595 h 5143496"/>
              <a:gd name="connsiteX310" fmla="*/ 7127689 w 8610148"/>
              <a:gd name="connsiteY310" fmla="*/ 4860922 h 5143496"/>
              <a:gd name="connsiteX311" fmla="*/ 7114730 w 8610148"/>
              <a:gd name="connsiteY311" fmla="*/ 4860922 h 5143496"/>
              <a:gd name="connsiteX312" fmla="*/ 7114730 w 8610148"/>
              <a:gd name="connsiteY312" fmla="*/ 4828558 h 5143496"/>
              <a:gd name="connsiteX313" fmla="*/ 7131762 w 8610148"/>
              <a:gd name="connsiteY313" fmla="*/ 4808534 h 5143496"/>
              <a:gd name="connsiteX314" fmla="*/ 7195220 w 8610148"/>
              <a:gd name="connsiteY314" fmla="*/ 4808534 h 5143496"/>
              <a:gd name="connsiteX315" fmla="*/ 7219505 w 8610148"/>
              <a:gd name="connsiteY315" fmla="*/ 4835839 h 5143496"/>
              <a:gd name="connsiteX316" fmla="*/ 7192136 w 8610148"/>
              <a:gd name="connsiteY316" fmla="*/ 4862509 h 5143496"/>
              <a:gd name="connsiteX317" fmla="*/ 7174147 w 8610148"/>
              <a:gd name="connsiteY317" fmla="*/ 4858445 h 5143496"/>
              <a:gd name="connsiteX318" fmla="*/ 7174147 w 8610148"/>
              <a:gd name="connsiteY318" fmla="*/ 4847523 h 5143496"/>
              <a:gd name="connsiteX319" fmla="*/ 7191494 w 8610148"/>
              <a:gd name="connsiteY319" fmla="*/ 4852730 h 5143496"/>
              <a:gd name="connsiteX320" fmla="*/ 7206398 w 8610148"/>
              <a:gd name="connsiteY320" fmla="*/ 4839649 h 5143496"/>
              <a:gd name="connsiteX321" fmla="*/ 7170293 w 8610148"/>
              <a:gd name="connsiteY321" fmla="*/ 4839649 h 5143496"/>
              <a:gd name="connsiteX322" fmla="*/ 7195220 w 8610148"/>
              <a:gd name="connsiteY322" fmla="*/ 4808534 h 5143496"/>
              <a:gd name="connsiteX323" fmla="*/ 7253705 w 8610148"/>
              <a:gd name="connsiteY323" fmla="*/ 4808534 h 5143496"/>
              <a:gd name="connsiteX324" fmla="*/ 7267714 w 8610148"/>
              <a:gd name="connsiteY324" fmla="*/ 4821379 h 5143496"/>
              <a:gd name="connsiteX325" fmla="*/ 7267966 w 8610148"/>
              <a:gd name="connsiteY325" fmla="*/ 4821379 h 5143496"/>
              <a:gd name="connsiteX326" fmla="*/ 7267966 w 8610148"/>
              <a:gd name="connsiteY326" fmla="*/ 4809668 h 5143496"/>
              <a:gd name="connsiteX327" fmla="*/ 7279829 w 8610148"/>
              <a:gd name="connsiteY327" fmla="*/ 4809668 h 5143496"/>
              <a:gd name="connsiteX328" fmla="*/ 7279829 w 8610148"/>
              <a:gd name="connsiteY328" fmla="*/ 4860922 h 5143496"/>
              <a:gd name="connsiteX329" fmla="*/ 7266452 w 8610148"/>
              <a:gd name="connsiteY329" fmla="*/ 4860922 h 5143496"/>
              <a:gd name="connsiteX330" fmla="*/ 7266452 w 8610148"/>
              <a:gd name="connsiteY330" fmla="*/ 4842158 h 5143496"/>
              <a:gd name="connsiteX331" fmla="*/ 7255599 w 8610148"/>
              <a:gd name="connsiteY331" fmla="*/ 4821253 h 5143496"/>
              <a:gd name="connsiteX332" fmla="*/ 7249667 w 8610148"/>
              <a:gd name="connsiteY332" fmla="*/ 4822387 h 5143496"/>
              <a:gd name="connsiteX333" fmla="*/ 7249667 w 8610148"/>
              <a:gd name="connsiteY333" fmla="*/ 4808912 h 5143496"/>
              <a:gd name="connsiteX334" fmla="*/ 7253705 w 8610148"/>
              <a:gd name="connsiteY334" fmla="*/ 4808534 h 5143496"/>
              <a:gd name="connsiteX335" fmla="*/ 7368978 w 8610148"/>
              <a:gd name="connsiteY335" fmla="*/ 4808534 h 5143496"/>
              <a:gd name="connsiteX336" fmla="*/ 7392541 w 8610148"/>
              <a:gd name="connsiteY336" fmla="*/ 4835839 h 5143496"/>
              <a:gd name="connsiteX337" fmla="*/ 7366110 w 8610148"/>
              <a:gd name="connsiteY337" fmla="*/ 4862509 h 5143496"/>
              <a:gd name="connsiteX338" fmla="*/ 7348656 w 8610148"/>
              <a:gd name="connsiteY338" fmla="*/ 4858445 h 5143496"/>
              <a:gd name="connsiteX339" fmla="*/ 7348656 w 8610148"/>
              <a:gd name="connsiteY339" fmla="*/ 4847523 h 5143496"/>
              <a:gd name="connsiteX340" fmla="*/ 7365487 w 8610148"/>
              <a:gd name="connsiteY340" fmla="*/ 4852730 h 5143496"/>
              <a:gd name="connsiteX341" fmla="*/ 7379949 w 8610148"/>
              <a:gd name="connsiteY341" fmla="*/ 4839649 h 5143496"/>
              <a:gd name="connsiteX342" fmla="*/ 7344916 w 8610148"/>
              <a:gd name="connsiteY342" fmla="*/ 4839649 h 5143496"/>
              <a:gd name="connsiteX343" fmla="*/ 7368978 w 8610148"/>
              <a:gd name="connsiteY343" fmla="*/ 4808534 h 5143496"/>
              <a:gd name="connsiteX344" fmla="*/ 7561065 w 8610148"/>
              <a:gd name="connsiteY344" fmla="*/ 4808534 h 5143496"/>
              <a:gd name="connsiteX345" fmla="*/ 7584628 w 8610148"/>
              <a:gd name="connsiteY345" fmla="*/ 4835839 h 5143496"/>
              <a:gd name="connsiteX346" fmla="*/ 7558198 w 8610148"/>
              <a:gd name="connsiteY346" fmla="*/ 4862509 h 5143496"/>
              <a:gd name="connsiteX347" fmla="*/ 7540743 w 8610148"/>
              <a:gd name="connsiteY347" fmla="*/ 4858445 h 5143496"/>
              <a:gd name="connsiteX348" fmla="*/ 7540743 w 8610148"/>
              <a:gd name="connsiteY348" fmla="*/ 4847523 h 5143496"/>
              <a:gd name="connsiteX349" fmla="*/ 7557574 w 8610148"/>
              <a:gd name="connsiteY349" fmla="*/ 4852730 h 5143496"/>
              <a:gd name="connsiteX350" fmla="*/ 7572036 w 8610148"/>
              <a:gd name="connsiteY350" fmla="*/ 4839649 h 5143496"/>
              <a:gd name="connsiteX351" fmla="*/ 7537003 w 8610148"/>
              <a:gd name="connsiteY351" fmla="*/ 4839649 h 5143496"/>
              <a:gd name="connsiteX352" fmla="*/ 7561065 w 8610148"/>
              <a:gd name="connsiteY352" fmla="*/ 4808534 h 5143496"/>
              <a:gd name="connsiteX353" fmla="*/ 7653841 w 8610148"/>
              <a:gd name="connsiteY353" fmla="*/ 4808534 h 5143496"/>
              <a:gd name="connsiteX354" fmla="*/ 7678290 w 8610148"/>
              <a:gd name="connsiteY354" fmla="*/ 4835331 h 5143496"/>
              <a:gd name="connsiteX355" fmla="*/ 7653345 w 8610148"/>
              <a:gd name="connsiteY355" fmla="*/ 4862509 h 5143496"/>
              <a:gd name="connsiteX356" fmla="*/ 7640190 w 8610148"/>
              <a:gd name="connsiteY356" fmla="*/ 4860858 h 5143496"/>
              <a:gd name="connsiteX357" fmla="*/ 7640811 w 8610148"/>
              <a:gd name="connsiteY357" fmla="*/ 4849682 h 5143496"/>
              <a:gd name="connsiteX358" fmla="*/ 7650863 w 8610148"/>
              <a:gd name="connsiteY358" fmla="*/ 4852095 h 5143496"/>
              <a:gd name="connsiteX359" fmla="*/ 7664514 w 8610148"/>
              <a:gd name="connsiteY359" fmla="*/ 4835331 h 5143496"/>
              <a:gd name="connsiteX360" fmla="*/ 7651235 w 8610148"/>
              <a:gd name="connsiteY360" fmla="*/ 4818948 h 5143496"/>
              <a:gd name="connsiteX361" fmla="*/ 7642300 w 8610148"/>
              <a:gd name="connsiteY361" fmla="*/ 4820853 h 5143496"/>
              <a:gd name="connsiteX362" fmla="*/ 7641059 w 8610148"/>
              <a:gd name="connsiteY362" fmla="*/ 4810185 h 5143496"/>
              <a:gd name="connsiteX363" fmla="*/ 7653841 w 8610148"/>
              <a:gd name="connsiteY363" fmla="*/ 4808534 h 5143496"/>
              <a:gd name="connsiteX364" fmla="*/ 7710290 w 8610148"/>
              <a:gd name="connsiteY364" fmla="*/ 4808534 h 5143496"/>
              <a:gd name="connsiteX365" fmla="*/ 7733853 w 8610148"/>
              <a:gd name="connsiteY365" fmla="*/ 4835839 h 5143496"/>
              <a:gd name="connsiteX366" fmla="*/ 7707422 w 8610148"/>
              <a:gd name="connsiteY366" fmla="*/ 4862509 h 5143496"/>
              <a:gd name="connsiteX367" fmla="*/ 7689968 w 8610148"/>
              <a:gd name="connsiteY367" fmla="*/ 4858445 h 5143496"/>
              <a:gd name="connsiteX368" fmla="*/ 7689968 w 8610148"/>
              <a:gd name="connsiteY368" fmla="*/ 4847523 h 5143496"/>
              <a:gd name="connsiteX369" fmla="*/ 7706799 w 8610148"/>
              <a:gd name="connsiteY369" fmla="*/ 4852730 h 5143496"/>
              <a:gd name="connsiteX370" fmla="*/ 7721261 w 8610148"/>
              <a:gd name="connsiteY370" fmla="*/ 4839649 h 5143496"/>
              <a:gd name="connsiteX371" fmla="*/ 7686228 w 8610148"/>
              <a:gd name="connsiteY371" fmla="*/ 4839649 h 5143496"/>
              <a:gd name="connsiteX372" fmla="*/ 7710290 w 8610148"/>
              <a:gd name="connsiteY372" fmla="*/ 4808534 h 5143496"/>
              <a:gd name="connsiteX373" fmla="*/ 7757638 w 8610148"/>
              <a:gd name="connsiteY373" fmla="*/ 4808534 h 5143496"/>
              <a:gd name="connsiteX374" fmla="*/ 7778303 w 8610148"/>
              <a:gd name="connsiteY374" fmla="*/ 4824536 h 5143496"/>
              <a:gd name="connsiteX375" fmla="*/ 7754539 w 8610148"/>
              <a:gd name="connsiteY375" fmla="*/ 4846380 h 5143496"/>
              <a:gd name="connsiteX376" fmla="*/ 7763450 w 8610148"/>
              <a:gd name="connsiteY376" fmla="*/ 4852730 h 5143496"/>
              <a:gd name="connsiteX377" fmla="*/ 7776882 w 8610148"/>
              <a:gd name="connsiteY377" fmla="*/ 4849301 h 5143496"/>
              <a:gd name="connsiteX378" fmla="*/ 7777786 w 8610148"/>
              <a:gd name="connsiteY378" fmla="*/ 4860350 h 5143496"/>
              <a:gd name="connsiteX379" fmla="*/ 7762288 w 8610148"/>
              <a:gd name="connsiteY379" fmla="*/ 4862509 h 5143496"/>
              <a:gd name="connsiteX380" fmla="*/ 7740203 w 8610148"/>
              <a:gd name="connsiteY380" fmla="*/ 4845745 h 5143496"/>
              <a:gd name="connsiteX381" fmla="*/ 7763967 w 8610148"/>
              <a:gd name="connsiteY381" fmla="*/ 4824028 h 5143496"/>
              <a:gd name="connsiteX382" fmla="*/ 7755959 w 8610148"/>
              <a:gd name="connsiteY382" fmla="*/ 4818313 h 5143496"/>
              <a:gd name="connsiteX383" fmla="*/ 7743690 w 8610148"/>
              <a:gd name="connsiteY383" fmla="*/ 4820599 h 5143496"/>
              <a:gd name="connsiteX384" fmla="*/ 7742786 w 8610148"/>
              <a:gd name="connsiteY384" fmla="*/ 4810439 h 5143496"/>
              <a:gd name="connsiteX385" fmla="*/ 7757638 w 8610148"/>
              <a:gd name="connsiteY385" fmla="*/ 4808534 h 5143496"/>
              <a:gd name="connsiteX386" fmla="*/ 7808776 w 8610148"/>
              <a:gd name="connsiteY386" fmla="*/ 4808534 h 5143496"/>
              <a:gd name="connsiteX387" fmla="*/ 7832278 w 8610148"/>
              <a:gd name="connsiteY387" fmla="*/ 4835839 h 5143496"/>
              <a:gd name="connsiteX388" fmla="*/ 7805792 w 8610148"/>
              <a:gd name="connsiteY388" fmla="*/ 4862509 h 5143496"/>
              <a:gd name="connsiteX389" fmla="*/ 7788383 w 8610148"/>
              <a:gd name="connsiteY389" fmla="*/ 4858445 h 5143496"/>
              <a:gd name="connsiteX390" fmla="*/ 7788383 w 8610148"/>
              <a:gd name="connsiteY390" fmla="*/ 4847523 h 5143496"/>
              <a:gd name="connsiteX391" fmla="*/ 7805170 w 8610148"/>
              <a:gd name="connsiteY391" fmla="*/ 4852730 h 5143496"/>
              <a:gd name="connsiteX392" fmla="*/ 7819718 w 8610148"/>
              <a:gd name="connsiteY392" fmla="*/ 4839649 h 5143496"/>
              <a:gd name="connsiteX393" fmla="*/ 7784653 w 8610148"/>
              <a:gd name="connsiteY393" fmla="*/ 4839649 h 5143496"/>
              <a:gd name="connsiteX394" fmla="*/ 7808776 w 8610148"/>
              <a:gd name="connsiteY394" fmla="*/ 4808534 h 5143496"/>
              <a:gd name="connsiteX395" fmla="*/ 7444928 w 8610148"/>
              <a:gd name="connsiteY395" fmla="*/ 4802184 h 5143496"/>
              <a:gd name="connsiteX396" fmla="*/ 7437233 w 8610148"/>
              <a:gd name="connsiteY396" fmla="*/ 4802184 h 5143496"/>
              <a:gd name="connsiteX397" fmla="*/ 7414767 w 8610148"/>
              <a:gd name="connsiteY397" fmla="*/ 4825934 h 5143496"/>
              <a:gd name="connsiteX398" fmla="*/ 7437233 w 8610148"/>
              <a:gd name="connsiteY398" fmla="*/ 4849809 h 5143496"/>
              <a:gd name="connsiteX399" fmla="*/ 7444928 w 8610148"/>
              <a:gd name="connsiteY399" fmla="*/ 4849809 h 5143496"/>
              <a:gd name="connsiteX400" fmla="*/ 7083219 w 8610148"/>
              <a:gd name="connsiteY400" fmla="*/ 4795834 h 5143496"/>
              <a:gd name="connsiteX401" fmla="*/ 7096799 w 8610148"/>
              <a:gd name="connsiteY401" fmla="*/ 4800103 h 5143496"/>
              <a:gd name="connsiteX402" fmla="*/ 7096799 w 8610148"/>
              <a:gd name="connsiteY402" fmla="*/ 4810274 h 5143496"/>
              <a:gd name="connsiteX403" fmla="*/ 7106792 w 8610148"/>
              <a:gd name="connsiteY403" fmla="*/ 4810274 h 5143496"/>
              <a:gd name="connsiteX404" fmla="*/ 7106792 w 8610148"/>
              <a:gd name="connsiteY404" fmla="*/ 4820068 h 5143496"/>
              <a:gd name="connsiteX405" fmla="*/ 7096799 w 8610148"/>
              <a:gd name="connsiteY405" fmla="*/ 4820068 h 5143496"/>
              <a:gd name="connsiteX406" fmla="*/ 7096799 w 8610148"/>
              <a:gd name="connsiteY406" fmla="*/ 4846060 h 5143496"/>
              <a:gd name="connsiteX407" fmla="*/ 7080401 w 8610148"/>
              <a:gd name="connsiteY407" fmla="*/ 4862509 h 5143496"/>
              <a:gd name="connsiteX408" fmla="*/ 7070280 w 8610148"/>
              <a:gd name="connsiteY408" fmla="*/ 4861379 h 5143496"/>
              <a:gd name="connsiteX409" fmla="*/ 7070664 w 8610148"/>
              <a:gd name="connsiteY409" fmla="*/ 4850832 h 5143496"/>
              <a:gd name="connsiteX410" fmla="*/ 7076942 w 8610148"/>
              <a:gd name="connsiteY410" fmla="*/ 4852213 h 5143496"/>
              <a:gd name="connsiteX411" fmla="*/ 7083219 w 8610148"/>
              <a:gd name="connsiteY411" fmla="*/ 4843800 h 5143496"/>
              <a:gd name="connsiteX412" fmla="*/ 7083219 w 8610148"/>
              <a:gd name="connsiteY412" fmla="*/ 4820068 h 5143496"/>
              <a:gd name="connsiteX413" fmla="*/ 7071177 w 8610148"/>
              <a:gd name="connsiteY413" fmla="*/ 4820068 h 5143496"/>
              <a:gd name="connsiteX414" fmla="*/ 7071177 w 8610148"/>
              <a:gd name="connsiteY414" fmla="*/ 4810274 h 5143496"/>
              <a:gd name="connsiteX415" fmla="*/ 7083219 w 8610148"/>
              <a:gd name="connsiteY415" fmla="*/ 4810274 h 5143496"/>
              <a:gd name="connsiteX416" fmla="*/ 7459215 w 8610148"/>
              <a:gd name="connsiteY416" fmla="*/ 4791071 h 5143496"/>
              <a:gd name="connsiteX417" fmla="*/ 7459215 w 8610148"/>
              <a:gd name="connsiteY417" fmla="*/ 4860921 h 5143496"/>
              <a:gd name="connsiteX418" fmla="*/ 7440430 w 8610148"/>
              <a:gd name="connsiteY418" fmla="*/ 4860921 h 5143496"/>
              <a:gd name="connsiteX419" fmla="*/ 7400478 w 8610148"/>
              <a:gd name="connsiteY419" fmla="*/ 4825933 h 5143496"/>
              <a:gd name="connsiteX420" fmla="*/ 7440430 w 8610148"/>
              <a:gd name="connsiteY420" fmla="*/ 4791071 h 5143496"/>
              <a:gd name="connsiteX421" fmla="*/ 7892701 w 8610148"/>
              <a:gd name="connsiteY421" fmla="*/ 4791071 h 5143496"/>
              <a:gd name="connsiteX422" fmla="*/ 7930702 w 8610148"/>
              <a:gd name="connsiteY422" fmla="*/ 4828044 h 5143496"/>
              <a:gd name="connsiteX423" fmla="*/ 7892701 w 8610148"/>
              <a:gd name="connsiteY423" fmla="*/ 4862509 h 5143496"/>
              <a:gd name="connsiteX424" fmla="*/ 7870377 w 8610148"/>
              <a:gd name="connsiteY424" fmla="*/ 4859000 h 5143496"/>
              <a:gd name="connsiteX425" fmla="*/ 7870377 w 8610148"/>
              <a:gd name="connsiteY425" fmla="*/ 4821777 h 5143496"/>
              <a:gd name="connsiteX426" fmla="*/ 7898345 w 8610148"/>
              <a:gd name="connsiteY426" fmla="*/ 4821777 h 5143496"/>
              <a:gd name="connsiteX427" fmla="*/ 7898345 w 8610148"/>
              <a:gd name="connsiteY427" fmla="*/ 4832681 h 5143496"/>
              <a:gd name="connsiteX428" fmla="*/ 7883671 w 8610148"/>
              <a:gd name="connsiteY428" fmla="*/ 4832681 h 5143496"/>
              <a:gd name="connsiteX429" fmla="*/ 7883671 w 8610148"/>
              <a:gd name="connsiteY429" fmla="*/ 4850728 h 5143496"/>
              <a:gd name="connsiteX430" fmla="*/ 7892701 w 8610148"/>
              <a:gd name="connsiteY430" fmla="*/ 4851731 h 5143496"/>
              <a:gd name="connsiteX431" fmla="*/ 7916279 w 8610148"/>
              <a:gd name="connsiteY431" fmla="*/ 4827041 h 5143496"/>
              <a:gd name="connsiteX432" fmla="*/ 7891196 w 8610148"/>
              <a:gd name="connsiteY432" fmla="*/ 4801975 h 5143496"/>
              <a:gd name="connsiteX433" fmla="*/ 7873387 w 8610148"/>
              <a:gd name="connsiteY433" fmla="*/ 4805610 h 5143496"/>
              <a:gd name="connsiteX434" fmla="*/ 7872384 w 8610148"/>
              <a:gd name="connsiteY434" fmla="*/ 4793954 h 5143496"/>
              <a:gd name="connsiteX435" fmla="*/ 7892701 w 8610148"/>
              <a:gd name="connsiteY435" fmla="*/ 4791071 h 5143496"/>
              <a:gd name="connsiteX436" fmla="*/ 7241729 w 8610148"/>
              <a:gd name="connsiteY436" fmla="*/ 4787896 h 5143496"/>
              <a:gd name="connsiteX437" fmla="*/ 7241729 w 8610148"/>
              <a:gd name="connsiteY437" fmla="*/ 4800596 h 5143496"/>
              <a:gd name="connsiteX438" fmla="*/ 7229029 w 8610148"/>
              <a:gd name="connsiteY438" fmla="*/ 4800596 h 5143496"/>
              <a:gd name="connsiteX439" fmla="*/ 7229029 w 8610148"/>
              <a:gd name="connsiteY439" fmla="*/ 4787896 h 5143496"/>
              <a:gd name="connsiteX440" fmla="*/ 7632253 w 8610148"/>
              <a:gd name="connsiteY440" fmla="*/ 4787896 h 5143496"/>
              <a:gd name="connsiteX441" fmla="*/ 7632253 w 8610148"/>
              <a:gd name="connsiteY441" fmla="*/ 4860921 h 5143496"/>
              <a:gd name="connsiteX442" fmla="*/ 7618863 w 8610148"/>
              <a:gd name="connsiteY442" fmla="*/ 4860921 h 5143496"/>
              <a:gd name="connsiteX443" fmla="*/ 7618863 w 8610148"/>
              <a:gd name="connsiteY443" fmla="*/ 4836203 h 5143496"/>
              <a:gd name="connsiteX444" fmla="*/ 7618736 w 8610148"/>
              <a:gd name="connsiteY444" fmla="*/ 4836203 h 5143496"/>
              <a:gd name="connsiteX445" fmla="*/ 7601556 w 8610148"/>
              <a:gd name="connsiteY445" fmla="*/ 4860921 h 5143496"/>
              <a:gd name="connsiteX446" fmla="*/ 7584628 w 8610148"/>
              <a:gd name="connsiteY446" fmla="*/ 4860921 h 5143496"/>
              <a:gd name="connsiteX447" fmla="*/ 7606104 w 8610148"/>
              <a:gd name="connsiteY447" fmla="*/ 4832690 h 5143496"/>
              <a:gd name="connsiteX448" fmla="*/ 7587028 w 8610148"/>
              <a:gd name="connsiteY448" fmla="*/ 4809854 h 5143496"/>
              <a:gd name="connsiteX449" fmla="*/ 7602693 w 8610148"/>
              <a:gd name="connsiteY449" fmla="*/ 4809854 h 5143496"/>
              <a:gd name="connsiteX450" fmla="*/ 7618736 w 8610148"/>
              <a:gd name="connsiteY450" fmla="*/ 4830306 h 5143496"/>
              <a:gd name="connsiteX451" fmla="*/ 7618863 w 8610148"/>
              <a:gd name="connsiteY451" fmla="*/ 4830306 h 5143496"/>
              <a:gd name="connsiteX452" fmla="*/ 7618863 w 8610148"/>
              <a:gd name="connsiteY452" fmla="*/ 4787896 h 5143496"/>
              <a:gd name="connsiteX453" fmla="*/ 7856089 w 8610148"/>
              <a:gd name="connsiteY453" fmla="*/ 4787896 h 5143496"/>
              <a:gd name="connsiteX454" fmla="*/ 7856089 w 8610148"/>
              <a:gd name="connsiteY454" fmla="*/ 4800596 h 5143496"/>
              <a:gd name="connsiteX455" fmla="*/ 7843389 w 8610148"/>
              <a:gd name="connsiteY455" fmla="*/ 4800596 h 5143496"/>
              <a:gd name="connsiteX456" fmla="*/ 7843389 w 8610148"/>
              <a:gd name="connsiteY456" fmla="*/ 4787896 h 5143496"/>
              <a:gd name="connsiteX457" fmla="*/ 8268804 w 8610148"/>
              <a:gd name="connsiteY457" fmla="*/ 4787896 h 5143496"/>
              <a:gd name="connsiteX458" fmla="*/ 8357735 w 8610148"/>
              <a:gd name="connsiteY458" fmla="*/ 4876859 h 5143496"/>
              <a:gd name="connsiteX459" fmla="*/ 8268804 w 8610148"/>
              <a:gd name="connsiteY459" fmla="*/ 4965696 h 5143496"/>
              <a:gd name="connsiteX460" fmla="*/ 8091193 w 8610148"/>
              <a:gd name="connsiteY460" fmla="*/ 4965696 h 5143496"/>
              <a:gd name="connsiteX461" fmla="*/ 8002136 w 8610148"/>
              <a:gd name="connsiteY461" fmla="*/ 4876859 h 5143496"/>
              <a:gd name="connsiteX462" fmla="*/ 8091193 w 8610148"/>
              <a:gd name="connsiteY462" fmla="*/ 4787896 h 5143496"/>
              <a:gd name="connsiteX463" fmla="*/ 8195700 w 8610148"/>
              <a:gd name="connsiteY463" fmla="*/ 4787896 h 5143496"/>
              <a:gd name="connsiteX464" fmla="*/ 8195700 w 8610148"/>
              <a:gd name="connsiteY464" fmla="*/ 4861027 h 5143496"/>
              <a:gd name="connsiteX465" fmla="*/ 8268804 w 8610148"/>
              <a:gd name="connsiteY465" fmla="*/ 4861027 h 5143496"/>
              <a:gd name="connsiteX466" fmla="*/ 8268804 w 8610148"/>
              <a:gd name="connsiteY466" fmla="*/ 4892566 h 5143496"/>
              <a:gd name="connsiteX467" fmla="*/ 8195700 w 8610148"/>
              <a:gd name="connsiteY467" fmla="*/ 4892566 h 5143496"/>
              <a:gd name="connsiteX468" fmla="*/ 8195700 w 8610148"/>
              <a:gd name="connsiteY468" fmla="*/ 4934157 h 5143496"/>
              <a:gd name="connsiteX469" fmla="*/ 8268804 w 8610148"/>
              <a:gd name="connsiteY469" fmla="*/ 4934157 h 5143496"/>
              <a:gd name="connsiteX470" fmla="*/ 8326208 w 8610148"/>
              <a:gd name="connsiteY470" fmla="*/ 4876859 h 5143496"/>
              <a:gd name="connsiteX471" fmla="*/ 8268804 w 8610148"/>
              <a:gd name="connsiteY471" fmla="*/ 4819435 h 5143496"/>
              <a:gd name="connsiteX472" fmla="*/ 8232252 w 8610148"/>
              <a:gd name="connsiteY472" fmla="*/ 4819435 h 5143496"/>
              <a:gd name="connsiteX473" fmla="*/ 8232252 w 8610148"/>
              <a:gd name="connsiteY473" fmla="*/ 4787896 h 5143496"/>
              <a:gd name="connsiteX474" fmla="*/ 8610148 w 8610148"/>
              <a:gd name="connsiteY474" fmla="*/ 0 h 5143496"/>
              <a:gd name="connsiteX475" fmla="*/ 0 w 8610148"/>
              <a:gd name="connsiteY475" fmla="*/ 0 h 5143496"/>
              <a:gd name="connsiteX476" fmla="*/ 0 w 8610148"/>
              <a:gd name="connsiteY476" fmla="*/ 5143496 h 5143496"/>
              <a:gd name="connsiteX477" fmla="*/ 8610148 w 8610148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8610148" h="5143496">
                <a:moveTo>
                  <a:pt x="7763344" y="4938709"/>
                </a:moveTo>
                <a:cubicBezTo>
                  <a:pt x="7761450" y="4938709"/>
                  <a:pt x="7759556" y="4938946"/>
                  <a:pt x="7757662" y="4938946"/>
                </a:cubicBezTo>
                <a:lnTo>
                  <a:pt x="7757662" y="4942856"/>
                </a:lnTo>
                <a:cubicBezTo>
                  <a:pt x="7757662" y="4949490"/>
                  <a:pt x="7762334" y="4954584"/>
                  <a:pt x="7771047" y="4954584"/>
                </a:cubicBezTo>
                <a:cubicBezTo>
                  <a:pt x="7774962" y="4954584"/>
                  <a:pt x="7779887" y="4952096"/>
                  <a:pt x="7779887" y="4947358"/>
                </a:cubicBezTo>
                <a:cubicBezTo>
                  <a:pt x="7779887" y="4939420"/>
                  <a:pt x="7768143" y="4938709"/>
                  <a:pt x="7763344" y="4938709"/>
                </a:cubicBezTo>
                <a:close/>
                <a:moveTo>
                  <a:pt x="7091280" y="4919659"/>
                </a:moveTo>
                <a:cubicBezTo>
                  <a:pt x="7083954" y="4919659"/>
                  <a:pt x="7079802" y="4925410"/>
                  <a:pt x="7079802" y="4932359"/>
                </a:cubicBezTo>
                <a:lnTo>
                  <a:pt x="7103614" y="4932359"/>
                </a:lnTo>
                <a:cubicBezTo>
                  <a:pt x="7103003" y="4926488"/>
                  <a:pt x="7099584" y="4919659"/>
                  <a:pt x="7091280" y="4919659"/>
                </a:cubicBezTo>
                <a:close/>
                <a:moveTo>
                  <a:pt x="7240568" y="4919659"/>
                </a:moveTo>
                <a:cubicBezTo>
                  <a:pt x="7233278" y="4919659"/>
                  <a:pt x="7229026" y="4925410"/>
                  <a:pt x="7229026" y="4932359"/>
                </a:cubicBezTo>
                <a:lnTo>
                  <a:pt x="7252838" y="4932359"/>
                </a:lnTo>
                <a:cubicBezTo>
                  <a:pt x="7252231" y="4926488"/>
                  <a:pt x="7248829" y="4919659"/>
                  <a:pt x="7240568" y="4919659"/>
                </a:cubicBezTo>
                <a:close/>
                <a:moveTo>
                  <a:pt x="7296930" y="4919659"/>
                </a:moveTo>
                <a:cubicBezTo>
                  <a:pt x="7287478" y="4919659"/>
                  <a:pt x="7283001" y="4928545"/>
                  <a:pt x="7283001" y="4937307"/>
                </a:cubicBezTo>
                <a:cubicBezTo>
                  <a:pt x="7283001" y="4944958"/>
                  <a:pt x="7287105" y="4954584"/>
                  <a:pt x="7296805" y="4954584"/>
                </a:cubicBezTo>
                <a:cubicBezTo>
                  <a:pt x="7306133" y="4954584"/>
                  <a:pt x="7309988" y="4944341"/>
                  <a:pt x="7309739" y="4936937"/>
                </a:cubicBezTo>
                <a:cubicBezTo>
                  <a:pt x="7309988" y="4928545"/>
                  <a:pt x="7306257" y="4919659"/>
                  <a:pt x="7296930" y="4919659"/>
                </a:cubicBezTo>
                <a:close/>
                <a:moveTo>
                  <a:pt x="7467944" y="4919659"/>
                </a:moveTo>
                <a:cubicBezTo>
                  <a:pt x="7458487" y="4919659"/>
                  <a:pt x="7452863" y="4928298"/>
                  <a:pt x="7452863" y="4937183"/>
                </a:cubicBezTo>
                <a:cubicBezTo>
                  <a:pt x="7452863" y="4945452"/>
                  <a:pt x="7457592" y="4954584"/>
                  <a:pt x="7467944" y="4954584"/>
                </a:cubicBezTo>
                <a:cubicBezTo>
                  <a:pt x="7478424" y="4954584"/>
                  <a:pt x="7483025" y="4945452"/>
                  <a:pt x="7483025" y="4937183"/>
                </a:cubicBezTo>
                <a:cubicBezTo>
                  <a:pt x="7483025" y="4928298"/>
                  <a:pt x="7477529" y="4919659"/>
                  <a:pt x="7467944" y="4919659"/>
                </a:cubicBezTo>
                <a:close/>
                <a:moveTo>
                  <a:pt x="7598433" y="4919659"/>
                </a:moveTo>
                <a:cubicBezTo>
                  <a:pt x="7589144" y="4919659"/>
                  <a:pt x="7584625" y="4928327"/>
                  <a:pt x="7584625" y="4938269"/>
                </a:cubicBezTo>
                <a:cubicBezTo>
                  <a:pt x="7584625" y="4947319"/>
                  <a:pt x="7590274" y="4954584"/>
                  <a:pt x="7598433" y="4954584"/>
                </a:cubicBezTo>
                <a:cubicBezTo>
                  <a:pt x="7606592" y="4954584"/>
                  <a:pt x="7611612" y="4946682"/>
                  <a:pt x="7611612" y="4937632"/>
                </a:cubicBezTo>
                <a:cubicBezTo>
                  <a:pt x="7611612" y="4929474"/>
                  <a:pt x="7607219" y="4919659"/>
                  <a:pt x="7598433" y="4919659"/>
                </a:cubicBezTo>
                <a:close/>
                <a:moveTo>
                  <a:pt x="7818294" y="4919659"/>
                </a:moveTo>
                <a:cubicBezTo>
                  <a:pt x="7811005" y="4919659"/>
                  <a:pt x="7806874" y="4925410"/>
                  <a:pt x="7806874" y="4932359"/>
                </a:cubicBezTo>
                <a:lnTo>
                  <a:pt x="7830686" y="4932359"/>
                </a:lnTo>
                <a:cubicBezTo>
                  <a:pt x="7830079" y="4926488"/>
                  <a:pt x="7826556" y="4919659"/>
                  <a:pt x="7818294" y="4919659"/>
                </a:cubicBezTo>
                <a:close/>
                <a:moveTo>
                  <a:pt x="7341738" y="4913309"/>
                </a:moveTo>
                <a:lnTo>
                  <a:pt x="7341738" y="4960934"/>
                </a:lnTo>
                <a:lnTo>
                  <a:pt x="7332213" y="4960934"/>
                </a:lnTo>
                <a:lnTo>
                  <a:pt x="7332213" y="4913309"/>
                </a:lnTo>
                <a:close/>
                <a:moveTo>
                  <a:pt x="7698925" y="4913309"/>
                </a:moveTo>
                <a:lnTo>
                  <a:pt x="7698925" y="4960934"/>
                </a:lnTo>
                <a:lnTo>
                  <a:pt x="7690988" y="4960934"/>
                </a:lnTo>
                <a:lnTo>
                  <a:pt x="7690988" y="4913309"/>
                </a:lnTo>
                <a:close/>
                <a:moveTo>
                  <a:pt x="7091020" y="4911721"/>
                </a:moveTo>
                <a:cubicBezTo>
                  <a:pt x="7104391" y="4911721"/>
                  <a:pt x="7113139" y="4921881"/>
                  <a:pt x="7113139" y="4936285"/>
                </a:cubicBezTo>
                <a:cubicBezTo>
                  <a:pt x="7113139" y="4952104"/>
                  <a:pt x="7105516" y="4962521"/>
                  <a:pt x="7088771" y="4962521"/>
                </a:cubicBezTo>
                <a:cubicBezTo>
                  <a:pt x="7080898" y="4962521"/>
                  <a:pt x="7077150" y="4960721"/>
                  <a:pt x="7073776" y="4959435"/>
                </a:cubicBezTo>
                <a:lnTo>
                  <a:pt x="7073776" y="4950432"/>
                </a:lnTo>
                <a:cubicBezTo>
                  <a:pt x="7076025" y="4952361"/>
                  <a:pt x="7082648" y="4955319"/>
                  <a:pt x="7088396" y="4955319"/>
                </a:cubicBezTo>
                <a:cubicBezTo>
                  <a:pt x="7096644" y="4955319"/>
                  <a:pt x="7103891" y="4948760"/>
                  <a:pt x="7103891" y="4939115"/>
                </a:cubicBezTo>
                <a:lnTo>
                  <a:pt x="7070276" y="4939115"/>
                </a:lnTo>
                <a:cubicBezTo>
                  <a:pt x="7070276" y="4923553"/>
                  <a:pt x="7075275" y="4911721"/>
                  <a:pt x="7091020" y="4911721"/>
                </a:cubicBezTo>
                <a:close/>
                <a:moveTo>
                  <a:pt x="7130465" y="4911721"/>
                </a:moveTo>
                <a:cubicBezTo>
                  <a:pt x="7144809" y="4911721"/>
                  <a:pt x="7154414" y="4922396"/>
                  <a:pt x="7154414" y="4937186"/>
                </a:cubicBezTo>
                <a:cubicBezTo>
                  <a:pt x="7154414" y="4951075"/>
                  <a:pt x="7144684" y="4962521"/>
                  <a:pt x="7130465" y="4962521"/>
                </a:cubicBezTo>
                <a:cubicBezTo>
                  <a:pt x="7127347" y="4962521"/>
                  <a:pt x="7123105" y="4962264"/>
                  <a:pt x="7119488" y="4960592"/>
                </a:cubicBezTo>
                <a:lnTo>
                  <a:pt x="7120237" y="4952618"/>
                </a:lnTo>
                <a:cubicBezTo>
                  <a:pt x="7122856" y="4954419"/>
                  <a:pt x="7126598" y="4955319"/>
                  <a:pt x="7129467" y="4955319"/>
                </a:cubicBezTo>
                <a:cubicBezTo>
                  <a:pt x="7140693" y="4955319"/>
                  <a:pt x="7145183" y="4945802"/>
                  <a:pt x="7145183" y="4937186"/>
                </a:cubicBezTo>
                <a:cubicBezTo>
                  <a:pt x="7145183" y="4927926"/>
                  <a:pt x="7139820" y="4918923"/>
                  <a:pt x="7130091" y="4918923"/>
                </a:cubicBezTo>
                <a:cubicBezTo>
                  <a:pt x="7127347" y="4918923"/>
                  <a:pt x="7123978" y="4919695"/>
                  <a:pt x="7120611" y="4921110"/>
                </a:cubicBezTo>
                <a:lnTo>
                  <a:pt x="7119862" y="4913650"/>
                </a:lnTo>
                <a:cubicBezTo>
                  <a:pt x="7122357" y="4912622"/>
                  <a:pt x="7126972" y="4911721"/>
                  <a:pt x="7130465" y="4911721"/>
                </a:cubicBezTo>
                <a:close/>
                <a:moveTo>
                  <a:pt x="7183749" y="4911721"/>
                </a:moveTo>
                <a:cubicBezTo>
                  <a:pt x="7190422" y="4911721"/>
                  <a:pt x="7196839" y="4915028"/>
                  <a:pt x="7199534" y="4920496"/>
                </a:cubicBezTo>
                <a:lnTo>
                  <a:pt x="7199790" y="4920496"/>
                </a:lnTo>
                <a:lnTo>
                  <a:pt x="7199790" y="4912866"/>
                </a:lnTo>
                <a:lnTo>
                  <a:pt x="7208388" y="4912866"/>
                </a:lnTo>
                <a:lnTo>
                  <a:pt x="7208388" y="4960934"/>
                </a:lnTo>
                <a:lnTo>
                  <a:pt x="7199405" y="4960934"/>
                </a:lnTo>
                <a:lnTo>
                  <a:pt x="7199405" y="4938680"/>
                </a:lnTo>
                <a:cubicBezTo>
                  <a:pt x="7199405" y="4926981"/>
                  <a:pt x="7194914" y="4918843"/>
                  <a:pt x="7184776" y="4918843"/>
                </a:cubicBezTo>
                <a:cubicBezTo>
                  <a:pt x="7176948" y="4919351"/>
                  <a:pt x="7174509" y="4924819"/>
                  <a:pt x="7174509" y="4936010"/>
                </a:cubicBezTo>
                <a:lnTo>
                  <a:pt x="7174509" y="4960934"/>
                </a:lnTo>
                <a:lnTo>
                  <a:pt x="7165526" y="4960934"/>
                </a:lnTo>
                <a:lnTo>
                  <a:pt x="7165526" y="4932322"/>
                </a:lnTo>
                <a:cubicBezTo>
                  <a:pt x="7165526" y="4919478"/>
                  <a:pt x="7171173" y="4911721"/>
                  <a:pt x="7183749" y="4911721"/>
                </a:cubicBezTo>
                <a:close/>
                <a:moveTo>
                  <a:pt x="7240309" y="4911721"/>
                </a:moveTo>
                <a:cubicBezTo>
                  <a:pt x="7253641" y="4911721"/>
                  <a:pt x="7262363" y="4921881"/>
                  <a:pt x="7262363" y="4936285"/>
                </a:cubicBezTo>
                <a:cubicBezTo>
                  <a:pt x="7262363" y="4952104"/>
                  <a:pt x="7254762" y="4962521"/>
                  <a:pt x="7238066" y="4962521"/>
                </a:cubicBezTo>
                <a:cubicBezTo>
                  <a:pt x="7230217" y="4962521"/>
                  <a:pt x="7226478" y="4960721"/>
                  <a:pt x="7223114" y="4959435"/>
                </a:cubicBezTo>
                <a:lnTo>
                  <a:pt x="7223114" y="4950432"/>
                </a:lnTo>
                <a:cubicBezTo>
                  <a:pt x="7225232" y="4952361"/>
                  <a:pt x="7231961" y="4955319"/>
                  <a:pt x="7237693" y="4955319"/>
                </a:cubicBezTo>
                <a:cubicBezTo>
                  <a:pt x="7245791" y="4955319"/>
                  <a:pt x="7253143" y="4948760"/>
                  <a:pt x="7253143" y="4939115"/>
                </a:cubicBezTo>
                <a:lnTo>
                  <a:pt x="7219501" y="4939115"/>
                </a:lnTo>
                <a:cubicBezTo>
                  <a:pt x="7219501" y="4923553"/>
                  <a:pt x="7224609" y="4911721"/>
                  <a:pt x="7240309" y="4911721"/>
                </a:cubicBezTo>
                <a:close/>
                <a:moveTo>
                  <a:pt x="7408427" y="4911721"/>
                </a:moveTo>
                <a:cubicBezTo>
                  <a:pt x="7414997" y="4911721"/>
                  <a:pt x="7421194" y="4915028"/>
                  <a:pt x="7423797" y="4920496"/>
                </a:cubicBezTo>
                <a:lnTo>
                  <a:pt x="7423921" y="4920496"/>
                </a:lnTo>
                <a:lnTo>
                  <a:pt x="7423921" y="4912866"/>
                </a:lnTo>
                <a:lnTo>
                  <a:pt x="7432225" y="4912866"/>
                </a:lnTo>
                <a:lnTo>
                  <a:pt x="7432225" y="4960934"/>
                </a:lnTo>
                <a:lnTo>
                  <a:pt x="7423673" y="4960934"/>
                </a:lnTo>
                <a:lnTo>
                  <a:pt x="7423673" y="4938680"/>
                </a:lnTo>
                <a:cubicBezTo>
                  <a:pt x="7423673" y="4926981"/>
                  <a:pt x="7419211" y="4918843"/>
                  <a:pt x="7409418" y="4918843"/>
                </a:cubicBezTo>
                <a:cubicBezTo>
                  <a:pt x="7401858" y="4919351"/>
                  <a:pt x="7399503" y="4924819"/>
                  <a:pt x="7399503" y="4936010"/>
                </a:cubicBezTo>
                <a:lnTo>
                  <a:pt x="7399503" y="4960934"/>
                </a:lnTo>
                <a:lnTo>
                  <a:pt x="7390950" y="4960934"/>
                </a:lnTo>
                <a:lnTo>
                  <a:pt x="7390950" y="4932322"/>
                </a:lnTo>
                <a:cubicBezTo>
                  <a:pt x="7390950" y="4919478"/>
                  <a:pt x="7396280" y="4911721"/>
                  <a:pt x="7408427" y="4911721"/>
                </a:cubicBezTo>
                <a:close/>
                <a:moveTo>
                  <a:pt x="7467944" y="4911721"/>
                </a:moveTo>
                <a:cubicBezTo>
                  <a:pt x="7482682" y="4911721"/>
                  <a:pt x="7492550" y="4922396"/>
                  <a:pt x="7492550" y="4937186"/>
                </a:cubicBezTo>
                <a:cubicBezTo>
                  <a:pt x="7492550" y="4951075"/>
                  <a:pt x="7482554" y="4962521"/>
                  <a:pt x="7467944" y="4962521"/>
                </a:cubicBezTo>
                <a:cubicBezTo>
                  <a:pt x="7453462" y="4962521"/>
                  <a:pt x="7443338" y="4951075"/>
                  <a:pt x="7443338" y="4937186"/>
                </a:cubicBezTo>
                <a:cubicBezTo>
                  <a:pt x="7443338" y="4922396"/>
                  <a:pt x="7453206" y="4911721"/>
                  <a:pt x="7467944" y="4911721"/>
                </a:cubicBezTo>
                <a:close/>
                <a:moveTo>
                  <a:pt x="7599465" y="4911721"/>
                </a:moveTo>
                <a:cubicBezTo>
                  <a:pt x="7614084" y="4911721"/>
                  <a:pt x="7621137" y="4924905"/>
                  <a:pt x="7621137" y="4937202"/>
                </a:cubicBezTo>
                <a:cubicBezTo>
                  <a:pt x="7621137" y="4949625"/>
                  <a:pt x="7614341" y="4960781"/>
                  <a:pt x="7600491" y="4960781"/>
                </a:cubicBezTo>
                <a:cubicBezTo>
                  <a:pt x="7594208" y="4960781"/>
                  <a:pt x="7588052" y="4958246"/>
                  <a:pt x="7584205" y="4953302"/>
                </a:cubicBezTo>
                <a:lnTo>
                  <a:pt x="7584077" y="4953302"/>
                </a:lnTo>
                <a:lnTo>
                  <a:pt x="7584077" y="4957992"/>
                </a:lnTo>
                <a:cubicBezTo>
                  <a:pt x="7584077" y="4968134"/>
                  <a:pt x="7589591" y="4974472"/>
                  <a:pt x="7599080" y="4974472"/>
                </a:cubicBezTo>
                <a:cubicBezTo>
                  <a:pt x="7605621" y="4974472"/>
                  <a:pt x="7609596" y="4973204"/>
                  <a:pt x="7616521" y="4970162"/>
                </a:cubicBezTo>
                <a:lnTo>
                  <a:pt x="7617418" y="4978275"/>
                </a:lnTo>
                <a:cubicBezTo>
                  <a:pt x="7609596" y="4980937"/>
                  <a:pt x="7605236" y="4981571"/>
                  <a:pt x="7600106" y="4981571"/>
                </a:cubicBezTo>
                <a:cubicBezTo>
                  <a:pt x="7582666" y="4981571"/>
                  <a:pt x="7575100" y="4973204"/>
                  <a:pt x="7575100" y="4958626"/>
                </a:cubicBezTo>
                <a:lnTo>
                  <a:pt x="7575100" y="4912862"/>
                </a:lnTo>
                <a:lnTo>
                  <a:pt x="7583307" y="4912862"/>
                </a:lnTo>
                <a:lnTo>
                  <a:pt x="7583307" y="4919961"/>
                </a:lnTo>
                <a:lnTo>
                  <a:pt x="7583564" y="4919961"/>
                </a:lnTo>
                <a:cubicBezTo>
                  <a:pt x="7586257" y="4914890"/>
                  <a:pt x="7591002" y="4911721"/>
                  <a:pt x="7599465" y="4911721"/>
                </a:cubicBezTo>
                <a:close/>
                <a:moveTo>
                  <a:pt x="7649798" y="4911721"/>
                </a:moveTo>
                <a:cubicBezTo>
                  <a:pt x="7656224" y="4911721"/>
                  <a:pt x="7662527" y="4915028"/>
                  <a:pt x="7664998" y="4920496"/>
                </a:cubicBezTo>
                <a:lnTo>
                  <a:pt x="7665245" y="4920496"/>
                </a:lnTo>
                <a:lnTo>
                  <a:pt x="7665245" y="4912866"/>
                </a:lnTo>
                <a:lnTo>
                  <a:pt x="7673525" y="4912866"/>
                </a:lnTo>
                <a:lnTo>
                  <a:pt x="7673525" y="4960934"/>
                </a:lnTo>
                <a:lnTo>
                  <a:pt x="7664998" y="4960934"/>
                </a:lnTo>
                <a:lnTo>
                  <a:pt x="7664998" y="4938680"/>
                </a:lnTo>
                <a:cubicBezTo>
                  <a:pt x="7664998" y="4926981"/>
                  <a:pt x="7660549" y="4918843"/>
                  <a:pt x="7650787" y="4918843"/>
                </a:cubicBezTo>
                <a:cubicBezTo>
                  <a:pt x="7643249" y="4919351"/>
                  <a:pt x="7640901" y="4924819"/>
                  <a:pt x="7640901" y="4936010"/>
                </a:cubicBezTo>
                <a:lnTo>
                  <a:pt x="7640901" y="4960934"/>
                </a:lnTo>
                <a:lnTo>
                  <a:pt x="7632250" y="4960934"/>
                </a:lnTo>
                <a:lnTo>
                  <a:pt x="7632250" y="4932322"/>
                </a:lnTo>
                <a:cubicBezTo>
                  <a:pt x="7632250" y="4919478"/>
                  <a:pt x="7637688" y="4911721"/>
                  <a:pt x="7649798" y="4911721"/>
                </a:cubicBezTo>
                <a:close/>
                <a:moveTo>
                  <a:pt x="7768005" y="4911721"/>
                </a:moveTo>
                <a:cubicBezTo>
                  <a:pt x="7774158" y="4911721"/>
                  <a:pt x="7779413" y="4913650"/>
                  <a:pt x="7783900" y="4916351"/>
                </a:cubicBezTo>
                <a:lnTo>
                  <a:pt x="7783387" y="4923939"/>
                </a:lnTo>
                <a:cubicBezTo>
                  <a:pt x="7779798" y="4920852"/>
                  <a:pt x="7774414" y="4918923"/>
                  <a:pt x="7769415" y="4918923"/>
                </a:cubicBezTo>
                <a:cubicBezTo>
                  <a:pt x="7760442" y="4918923"/>
                  <a:pt x="7757366" y="4923296"/>
                  <a:pt x="7757366" y="4931655"/>
                </a:cubicBezTo>
                <a:cubicBezTo>
                  <a:pt x="7760955" y="4931398"/>
                  <a:pt x="7763390" y="4931398"/>
                  <a:pt x="7766851" y="4931398"/>
                </a:cubicBezTo>
                <a:cubicBezTo>
                  <a:pt x="7776080" y="4931398"/>
                  <a:pt x="7789411" y="4935256"/>
                  <a:pt x="7789411" y="4947474"/>
                </a:cubicBezTo>
                <a:cubicBezTo>
                  <a:pt x="7789411" y="4958020"/>
                  <a:pt x="7782105" y="4962521"/>
                  <a:pt x="7771722" y="4962521"/>
                </a:cubicBezTo>
                <a:cubicBezTo>
                  <a:pt x="7763518" y="4962521"/>
                  <a:pt x="7758776" y="4958149"/>
                  <a:pt x="7756725" y="4955191"/>
                </a:cubicBezTo>
                <a:lnTo>
                  <a:pt x="7756468" y="4955191"/>
                </a:lnTo>
                <a:lnTo>
                  <a:pt x="7756468" y="4961492"/>
                </a:lnTo>
                <a:lnTo>
                  <a:pt x="7748136" y="4961492"/>
                </a:lnTo>
                <a:cubicBezTo>
                  <a:pt x="7748265" y="4959949"/>
                  <a:pt x="7748521" y="4957506"/>
                  <a:pt x="7748521" y="4951975"/>
                </a:cubicBezTo>
                <a:lnTo>
                  <a:pt x="7748521" y="4931784"/>
                </a:lnTo>
                <a:cubicBezTo>
                  <a:pt x="7748521" y="4918537"/>
                  <a:pt x="7754161" y="4911721"/>
                  <a:pt x="7768005" y="4911721"/>
                </a:cubicBezTo>
                <a:close/>
                <a:moveTo>
                  <a:pt x="7818157" y="4911721"/>
                </a:moveTo>
                <a:cubicBezTo>
                  <a:pt x="7831365" y="4911721"/>
                  <a:pt x="7840211" y="4921881"/>
                  <a:pt x="7840211" y="4936285"/>
                </a:cubicBezTo>
                <a:cubicBezTo>
                  <a:pt x="7840211" y="4952104"/>
                  <a:pt x="7832486" y="4962521"/>
                  <a:pt x="7815790" y="4962521"/>
                </a:cubicBezTo>
                <a:cubicBezTo>
                  <a:pt x="7808065" y="4962521"/>
                  <a:pt x="7804327" y="4960721"/>
                  <a:pt x="7800963" y="4959435"/>
                </a:cubicBezTo>
                <a:lnTo>
                  <a:pt x="7800963" y="4950432"/>
                </a:lnTo>
                <a:cubicBezTo>
                  <a:pt x="7803081" y="4952361"/>
                  <a:pt x="7809685" y="4955319"/>
                  <a:pt x="7815416" y="4955319"/>
                </a:cubicBezTo>
                <a:cubicBezTo>
                  <a:pt x="7823640" y="4955319"/>
                  <a:pt x="7830991" y="4948760"/>
                  <a:pt x="7830991" y="4939115"/>
                </a:cubicBezTo>
                <a:lnTo>
                  <a:pt x="7797349" y="4939115"/>
                </a:lnTo>
                <a:cubicBezTo>
                  <a:pt x="7797349" y="4923553"/>
                  <a:pt x="7802458" y="4911721"/>
                  <a:pt x="7818157" y="4911721"/>
                </a:cubicBezTo>
                <a:close/>
                <a:moveTo>
                  <a:pt x="7850511" y="4911721"/>
                </a:moveTo>
                <a:cubicBezTo>
                  <a:pt x="7855327" y="4911721"/>
                  <a:pt x="7860142" y="4915282"/>
                  <a:pt x="7862309" y="4920368"/>
                </a:cubicBezTo>
                <a:lnTo>
                  <a:pt x="7862549" y="4920368"/>
                </a:lnTo>
                <a:lnTo>
                  <a:pt x="7862549" y="4912866"/>
                </a:lnTo>
                <a:lnTo>
                  <a:pt x="7870374" y="4912866"/>
                </a:lnTo>
                <a:lnTo>
                  <a:pt x="7870374" y="4960934"/>
                </a:lnTo>
                <a:lnTo>
                  <a:pt x="7861947" y="4960934"/>
                </a:lnTo>
                <a:lnTo>
                  <a:pt x="7861947" y="4939062"/>
                </a:lnTo>
                <a:cubicBezTo>
                  <a:pt x="7861947" y="4926981"/>
                  <a:pt x="7857132" y="4919478"/>
                  <a:pt x="7849549" y="4919478"/>
                </a:cubicBezTo>
                <a:cubicBezTo>
                  <a:pt x="7848224" y="4919478"/>
                  <a:pt x="7846419" y="4919606"/>
                  <a:pt x="7844974" y="4920368"/>
                </a:cubicBezTo>
                <a:lnTo>
                  <a:pt x="7844974" y="4912357"/>
                </a:lnTo>
                <a:cubicBezTo>
                  <a:pt x="7846780" y="4911976"/>
                  <a:pt x="7847984" y="4911721"/>
                  <a:pt x="7850511" y="4911721"/>
                </a:cubicBezTo>
                <a:close/>
                <a:moveTo>
                  <a:pt x="7723629" y="4899021"/>
                </a:moveTo>
                <a:lnTo>
                  <a:pt x="7732476" y="4901966"/>
                </a:lnTo>
                <a:lnTo>
                  <a:pt x="7732476" y="4913104"/>
                </a:lnTo>
                <a:lnTo>
                  <a:pt x="7743375" y="4913104"/>
                </a:lnTo>
                <a:lnTo>
                  <a:pt x="7743375" y="4920273"/>
                </a:lnTo>
                <a:lnTo>
                  <a:pt x="7732476" y="4920273"/>
                </a:lnTo>
                <a:lnTo>
                  <a:pt x="7732476" y="4948567"/>
                </a:lnTo>
                <a:cubicBezTo>
                  <a:pt x="7732476" y="4958168"/>
                  <a:pt x="7726834" y="4962521"/>
                  <a:pt x="7717603" y="4962521"/>
                </a:cubicBezTo>
                <a:cubicBezTo>
                  <a:pt x="7714782" y="4962521"/>
                  <a:pt x="7711961" y="4961881"/>
                  <a:pt x="7710038" y="4961241"/>
                </a:cubicBezTo>
                <a:lnTo>
                  <a:pt x="7710038" y="4953688"/>
                </a:lnTo>
                <a:cubicBezTo>
                  <a:pt x="7711320" y="4954584"/>
                  <a:pt x="7713371" y="4955352"/>
                  <a:pt x="7716064" y="4955352"/>
                </a:cubicBezTo>
                <a:cubicBezTo>
                  <a:pt x="7720167" y="4955352"/>
                  <a:pt x="7723629" y="4952407"/>
                  <a:pt x="7723629" y="4946774"/>
                </a:cubicBezTo>
                <a:lnTo>
                  <a:pt x="7723629" y="4920273"/>
                </a:lnTo>
                <a:lnTo>
                  <a:pt x="7710807" y="4920273"/>
                </a:lnTo>
                <a:lnTo>
                  <a:pt x="7710807" y="4913104"/>
                </a:lnTo>
                <a:lnTo>
                  <a:pt x="7723629" y="4913104"/>
                </a:lnTo>
                <a:close/>
                <a:moveTo>
                  <a:pt x="7512076" y="4894259"/>
                </a:moveTo>
                <a:cubicBezTo>
                  <a:pt x="7532014" y="4894259"/>
                  <a:pt x="7546525" y="4907810"/>
                  <a:pt x="7546525" y="4928135"/>
                </a:cubicBezTo>
                <a:cubicBezTo>
                  <a:pt x="7546525" y="4949100"/>
                  <a:pt x="7532771" y="4962522"/>
                  <a:pt x="7512203" y="4962522"/>
                </a:cubicBezTo>
                <a:cubicBezTo>
                  <a:pt x="7508291" y="4962522"/>
                  <a:pt x="7502234" y="4962267"/>
                  <a:pt x="7497313" y="4960221"/>
                </a:cubicBezTo>
                <a:lnTo>
                  <a:pt x="7497944" y="4951017"/>
                </a:lnTo>
                <a:cubicBezTo>
                  <a:pt x="7501098" y="4953063"/>
                  <a:pt x="7507407" y="4954213"/>
                  <a:pt x="7512076" y="4954213"/>
                </a:cubicBezTo>
                <a:cubicBezTo>
                  <a:pt x="7525578" y="4954213"/>
                  <a:pt x="7536683" y="4943986"/>
                  <a:pt x="7536683" y="4928391"/>
                </a:cubicBezTo>
                <a:cubicBezTo>
                  <a:pt x="7536683" y="4913562"/>
                  <a:pt x="7526714" y="4902568"/>
                  <a:pt x="7511572" y="4902568"/>
                </a:cubicBezTo>
                <a:cubicBezTo>
                  <a:pt x="7506903" y="4902568"/>
                  <a:pt x="7502234" y="4903847"/>
                  <a:pt x="7498196" y="4906276"/>
                </a:cubicBezTo>
                <a:lnTo>
                  <a:pt x="7497439" y="4897072"/>
                </a:lnTo>
                <a:cubicBezTo>
                  <a:pt x="7502108" y="4895026"/>
                  <a:pt x="7507029" y="4894259"/>
                  <a:pt x="7512076" y="4894259"/>
                </a:cubicBezTo>
                <a:close/>
                <a:moveTo>
                  <a:pt x="7895773" y="4894259"/>
                </a:moveTo>
                <a:cubicBezTo>
                  <a:pt x="7914945" y="4894259"/>
                  <a:pt x="7929111" y="4907810"/>
                  <a:pt x="7929111" y="4928135"/>
                </a:cubicBezTo>
                <a:cubicBezTo>
                  <a:pt x="7929111" y="4949100"/>
                  <a:pt x="7915800" y="4962522"/>
                  <a:pt x="7895773" y="4962522"/>
                </a:cubicBezTo>
                <a:cubicBezTo>
                  <a:pt x="7892110" y="4962522"/>
                  <a:pt x="7886248" y="4962267"/>
                  <a:pt x="7881486" y="4960221"/>
                </a:cubicBezTo>
                <a:lnTo>
                  <a:pt x="7881974" y="4951017"/>
                </a:lnTo>
                <a:cubicBezTo>
                  <a:pt x="7885149" y="4953063"/>
                  <a:pt x="7891255" y="4954213"/>
                  <a:pt x="7895773" y="4954213"/>
                </a:cubicBezTo>
                <a:cubicBezTo>
                  <a:pt x="7908840" y="4954213"/>
                  <a:pt x="7919464" y="4943986"/>
                  <a:pt x="7919464" y="4928391"/>
                </a:cubicBezTo>
                <a:cubicBezTo>
                  <a:pt x="7919464" y="4913562"/>
                  <a:pt x="7909817" y="4902568"/>
                  <a:pt x="7895285" y="4902568"/>
                </a:cubicBezTo>
                <a:cubicBezTo>
                  <a:pt x="7890645" y="4902568"/>
                  <a:pt x="7886248" y="4903847"/>
                  <a:pt x="7882219" y="4906276"/>
                </a:cubicBezTo>
                <a:lnTo>
                  <a:pt x="7881486" y="4897072"/>
                </a:lnTo>
                <a:cubicBezTo>
                  <a:pt x="7886004" y="4895026"/>
                  <a:pt x="7890889" y="4894259"/>
                  <a:pt x="7895773" y="4894259"/>
                </a:cubicBezTo>
                <a:close/>
                <a:moveTo>
                  <a:pt x="7283730" y="4892671"/>
                </a:moveTo>
                <a:lnTo>
                  <a:pt x="7283730" y="4920026"/>
                </a:lnTo>
                <a:lnTo>
                  <a:pt x="7283977" y="4920026"/>
                </a:lnTo>
                <a:cubicBezTo>
                  <a:pt x="7286578" y="4915573"/>
                  <a:pt x="7291283" y="4912265"/>
                  <a:pt x="7299455" y="4912265"/>
                </a:cubicBezTo>
                <a:cubicBezTo>
                  <a:pt x="7312951" y="4912265"/>
                  <a:pt x="7319513" y="4923716"/>
                  <a:pt x="7319513" y="4936566"/>
                </a:cubicBezTo>
                <a:cubicBezTo>
                  <a:pt x="7319513" y="4949671"/>
                  <a:pt x="7313570" y="4962521"/>
                  <a:pt x="7299455" y="4962521"/>
                </a:cubicBezTo>
                <a:cubicBezTo>
                  <a:pt x="7291159" y="4962521"/>
                  <a:pt x="7285834" y="4958195"/>
                  <a:pt x="7283606" y="4954633"/>
                </a:cubicBezTo>
                <a:lnTo>
                  <a:pt x="7283358" y="4954633"/>
                </a:lnTo>
                <a:lnTo>
                  <a:pt x="7283358" y="4961503"/>
                </a:lnTo>
                <a:lnTo>
                  <a:pt x="7275063" y="4961503"/>
                </a:lnTo>
                <a:lnTo>
                  <a:pt x="7275063" y="4892671"/>
                </a:lnTo>
                <a:close/>
                <a:moveTo>
                  <a:pt x="7341738" y="4892671"/>
                </a:moveTo>
                <a:lnTo>
                  <a:pt x="7341738" y="4902196"/>
                </a:lnTo>
                <a:lnTo>
                  <a:pt x="7332213" y="4902196"/>
                </a:lnTo>
                <a:lnTo>
                  <a:pt x="7332213" y="4892671"/>
                </a:lnTo>
                <a:close/>
                <a:moveTo>
                  <a:pt x="7698925" y="4892671"/>
                </a:moveTo>
                <a:lnTo>
                  <a:pt x="7698925" y="4902196"/>
                </a:lnTo>
                <a:lnTo>
                  <a:pt x="7689400" y="4902196"/>
                </a:lnTo>
                <a:lnTo>
                  <a:pt x="7689400" y="4892671"/>
                </a:lnTo>
                <a:close/>
                <a:moveTo>
                  <a:pt x="7356837" y="4889496"/>
                </a:moveTo>
                <a:cubicBezTo>
                  <a:pt x="7369319" y="4889496"/>
                  <a:pt x="7372227" y="4896969"/>
                  <a:pt x="7372227" y="4908622"/>
                </a:cubicBezTo>
                <a:lnTo>
                  <a:pt x="7372227" y="4913056"/>
                </a:lnTo>
                <a:lnTo>
                  <a:pt x="7383012" y="4913056"/>
                </a:lnTo>
                <a:lnTo>
                  <a:pt x="7383012" y="4920149"/>
                </a:lnTo>
                <a:lnTo>
                  <a:pt x="7372227" y="4920149"/>
                </a:lnTo>
                <a:lnTo>
                  <a:pt x="7372227" y="4960934"/>
                </a:lnTo>
                <a:lnTo>
                  <a:pt x="7363744" y="4960934"/>
                </a:lnTo>
                <a:lnTo>
                  <a:pt x="7363744" y="4920149"/>
                </a:lnTo>
                <a:lnTo>
                  <a:pt x="7351626" y="4920149"/>
                </a:lnTo>
                <a:lnTo>
                  <a:pt x="7351626" y="4913056"/>
                </a:lnTo>
                <a:lnTo>
                  <a:pt x="7363744" y="4913056"/>
                </a:lnTo>
                <a:lnTo>
                  <a:pt x="7363744" y="4907862"/>
                </a:lnTo>
                <a:cubicBezTo>
                  <a:pt x="7363744" y="4901403"/>
                  <a:pt x="7362896" y="4896589"/>
                  <a:pt x="7355625" y="4896589"/>
                </a:cubicBezTo>
                <a:cubicBezTo>
                  <a:pt x="7354171" y="4896589"/>
                  <a:pt x="7352595" y="4896716"/>
                  <a:pt x="7351505" y="4897096"/>
                </a:cubicBezTo>
                <a:lnTo>
                  <a:pt x="7351262" y="4890003"/>
                </a:lnTo>
                <a:cubicBezTo>
                  <a:pt x="7352959" y="4889750"/>
                  <a:pt x="7354655" y="4889496"/>
                  <a:pt x="7356837" y="4889496"/>
                </a:cubicBezTo>
                <a:close/>
                <a:moveTo>
                  <a:pt x="8164060" y="4819646"/>
                </a:moveTo>
                <a:lnTo>
                  <a:pt x="8091198" y="4819646"/>
                </a:lnTo>
                <a:cubicBezTo>
                  <a:pt x="8059594" y="4819646"/>
                  <a:pt x="8033886" y="4845311"/>
                  <a:pt x="8033886" y="4876859"/>
                </a:cubicBezTo>
                <a:cubicBezTo>
                  <a:pt x="8033886" y="4908407"/>
                  <a:pt x="8059594" y="4933946"/>
                  <a:pt x="8091198" y="4933946"/>
                </a:cubicBezTo>
                <a:lnTo>
                  <a:pt x="8164060" y="4933946"/>
                </a:lnTo>
                <a:lnTo>
                  <a:pt x="8164060" y="4892508"/>
                </a:lnTo>
                <a:lnTo>
                  <a:pt x="8091072" y="4892508"/>
                </a:lnTo>
                <a:lnTo>
                  <a:pt x="8091072" y="4861085"/>
                </a:lnTo>
                <a:lnTo>
                  <a:pt x="8164060" y="4861085"/>
                </a:lnTo>
                <a:close/>
                <a:moveTo>
                  <a:pt x="7194433" y="4818059"/>
                </a:moveTo>
                <a:cubicBezTo>
                  <a:pt x="7186451" y="4818059"/>
                  <a:pt x="7183392" y="4823880"/>
                  <a:pt x="7182992" y="4830759"/>
                </a:cubicBezTo>
                <a:lnTo>
                  <a:pt x="7206804" y="4830759"/>
                </a:lnTo>
                <a:cubicBezTo>
                  <a:pt x="7206272" y="4823483"/>
                  <a:pt x="7202281" y="4818059"/>
                  <a:pt x="7194433" y="4818059"/>
                </a:cubicBezTo>
                <a:close/>
                <a:moveTo>
                  <a:pt x="7368234" y="4818059"/>
                </a:moveTo>
                <a:cubicBezTo>
                  <a:pt x="7360949" y="4818059"/>
                  <a:pt x="7357986" y="4823880"/>
                  <a:pt x="7357616" y="4830759"/>
                </a:cubicBezTo>
                <a:lnTo>
                  <a:pt x="7379841" y="4830759"/>
                </a:lnTo>
                <a:cubicBezTo>
                  <a:pt x="7379223" y="4823483"/>
                  <a:pt x="7375519" y="4818059"/>
                  <a:pt x="7368234" y="4818059"/>
                </a:cubicBezTo>
                <a:close/>
                <a:moveTo>
                  <a:pt x="7560322" y="4818059"/>
                </a:moveTo>
                <a:cubicBezTo>
                  <a:pt x="7553037" y="4818059"/>
                  <a:pt x="7550073" y="4823880"/>
                  <a:pt x="7549703" y="4830759"/>
                </a:cubicBezTo>
                <a:lnTo>
                  <a:pt x="7571928" y="4830759"/>
                </a:lnTo>
                <a:cubicBezTo>
                  <a:pt x="7571311" y="4823483"/>
                  <a:pt x="7567607" y="4818059"/>
                  <a:pt x="7560322" y="4818059"/>
                </a:cubicBezTo>
                <a:close/>
                <a:moveTo>
                  <a:pt x="7709547" y="4818059"/>
                </a:moveTo>
                <a:cubicBezTo>
                  <a:pt x="7702262" y="4818059"/>
                  <a:pt x="7699298" y="4823880"/>
                  <a:pt x="7698928" y="4830759"/>
                </a:cubicBezTo>
                <a:lnTo>
                  <a:pt x="7721153" y="4830759"/>
                </a:lnTo>
                <a:cubicBezTo>
                  <a:pt x="7720536" y="4823483"/>
                  <a:pt x="7716831" y="4818059"/>
                  <a:pt x="7709547" y="4818059"/>
                </a:cubicBezTo>
                <a:close/>
                <a:moveTo>
                  <a:pt x="7808035" y="4818059"/>
                </a:moveTo>
                <a:cubicBezTo>
                  <a:pt x="7800668" y="4818059"/>
                  <a:pt x="7797844" y="4823880"/>
                  <a:pt x="7797353" y="4830759"/>
                </a:cubicBezTo>
                <a:lnTo>
                  <a:pt x="7819577" y="4830759"/>
                </a:lnTo>
                <a:cubicBezTo>
                  <a:pt x="7818964" y="4823483"/>
                  <a:pt x="7815280" y="4818059"/>
                  <a:pt x="7808035" y="4818059"/>
                </a:cubicBezTo>
                <a:close/>
                <a:moveTo>
                  <a:pt x="7241729" y="4810121"/>
                </a:moveTo>
                <a:lnTo>
                  <a:pt x="7241729" y="4860921"/>
                </a:lnTo>
                <a:lnTo>
                  <a:pt x="7229029" y="4860921"/>
                </a:lnTo>
                <a:lnTo>
                  <a:pt x="7229029" y="4810121"/>
                </a:lnTo>
                <a:close/>
                <a:moveTo>
                  <a:pt x="7341741" y="4810121"/>
                </a:moveTo>
                <a:lnTo>
                  <a:pt x="7322336" y="4860921"/>
                </a:lnTo>
                <a:lnTo>
                  <a:pt x="7307043" y="4860921"/>
                </a:lnTo>
                <a:lnTo>
                  <a:pt x="7287766" y="4810121"/>
                </a:lnTo>
                <a:lnTo>
                  <a:pt x="7301388" y="4810121"/>
                </a:lnTo>
                <a:lnTo>
                  <a:pt x="7313982" y="4847067"/>
                </a:lnTo>
                <a:lnTo>
                  <a:pt x="7314111" y="4847067"/>
                </a:lnTo>
                <a:lnTo>
                  <a:pt x="7327219" y="4810121"/>
                </a:lnTo>
                <a:close/>
                <a:moveTo>
                  <a:pt x="7501433" y="4810121"/>
                </a:moveTo>
                <a:lnTo>
                  <a:pt x="7501433" y="4832092"/>
                </a:lnTo>
                <a:lnTo>
                  <a:pt x="7522717" y="4832092"/>
                </a:lnTo>
                <a:lnTo>
                  <a:pt x="7522717" y="4838950"/>
                </a:lnTo>
                <a:lnTo>
                  <a:pt x="7501433" y="4838950"/>
                </a:lnTo>
                <a:lnTo>
                  <a:pt x="7501433" y="4860921"/>
                </a:lnTo>
                <a:lnTo>
                  <a:pt x="7494789" y="4860921"/>
                </a:lnTo>
                <a:lnTo>
                  <a:pt x="7494789" y="4838950"/>
                </a:lnTo>
                <a:lnTo>
                  <a:pt x="7473505" y="4838950"/>
                </a:lnTo>
                <a:lnTo>
                  <a:pt x="7473505" y="4832092"/>
                </a:lnTo>
                <a:lnTo>
                  <a:pt x="7494789" y="4832092"/>
                </a:lnTo>
                <a:lnTo>
                  <a:pt x="7494789" y="4810121"/>
                </a:lnTo>
                <a:close/>
                <a:moveTo>
                  <a:pt x="7856089" y="4810121"/>
                </a:moveTo>
                <a:lnTo>
                  <a:pt x="7856089" y="4860921"/>
                </a:lnTo>
                <a:lnTo>
                  <a:pt x="7843389" y="4860921"/>
                </a:lnTo>
                <a:lnTo>
                  <a:pt x="7843389" y="4810121"/>
                </a:lnTo>
                <a:close/>
                <a:moveTo>
                  <a:pt x="7131762" y="4808534"/>
                </a:moveTo>
                <a:cubicBezTo>
                  <a:pt x="7138550" y="4808534"/>
                  <a:pt x="7144105" y="4810801"/>
                  <a:pt x="7148177" y="4816720"/>
                </a:cubicBezTo>
                <a:lnTo>
                  <a:pt x="7148424" y="4816720"/>
                </a:lnTo>
                <a:lnTo>
                  <a:pt x="7148424" y="4809668"/>
                </a:lnTo>
                <a:lnTo>
                  <a:pt x="7160767" y="4809668"/>
                </a:lnTo>
                <a:lnTo>
                  <a:pt x="7160767" y="4860922"/>
                </a:lnTo>
                <a:lnTo>
                  <a:pt x="7147684" y="4860922"/>
                </a:lnTo>
                <a:lnTo>
                  <a:pt x="7147684" y="4835862"/>
                </a:lnTo>
                <a:cubicBezTo>
                  <a:pt x="7147684" y="4829313"/>
                  <a:pt x="7145709" y="4818861"/>
                  <a:pt x="7136205" y="4818861"/>
                </a:cubicBezTo>
                <a:cubicBezTo>
                  <a:pt x="7127813" y="4818861"/>
                  <a:pt x="7127689" y="4827298"/>
                  <a:pt x="7127689" y="4833595"/>
                </a:cubicBezTo>
                <a:lnTo>
                  <a:pt x="7127689" y="4860922"/>
                </a:lnTo>
                <a:lnTo>
                  <a:pt x="7114730" y="4860922"/>
                </a:lnTo>
                <a:lnTo>
                  <a:pt x="7114730" y="4828558"/>
                </a:lnTo>
                <a:cubicBezTo>
                  <a:pt x="7114730" y="4817098"/>
                  <a:pt x="7119790" y="4808534"/>
                  <a:pt x="7131762" y="4808534"/>
                </a:cubicBezTo>
                <a:close/>
                <a:moveTo>
                  <a:pt x="7195220" y="4808534"/>
                </a:moveTo>
                <a:cubicBezTo>
                  <a:pt x="7211410" y="4808534"/>
                  <a:pt x="7219505" y="4820853"/>
                  <a:pt x="7219505" y="4835839"/>
                </a:cubicBezTo>
                <a:cubicBezTo>
                  <a:pt x="7219505" y="4852730"/>
                  <a:pt x="7209354" y="4862509"/>
                  <a:pt x="7192136" y="4862509"/>
                </a:cubicBezTo>
                <a:cubicBezTo>
                  <a:pt x="7184812" y="4862509"/>
                  <a:pt x="7179158" y="4861112"/>
                  <a:pt x="7174147" y="4858445"/>
                </a:cubicBezTo>
                <a:lnTo>
                  <a:pt x="7174147" y="4847523"/>
                </a:lnTo>
                <a:cubicBezTo>
                  <a:pt x="7179287" y="4850317"/>
                  <a:pt x="7184941" y="4852730"/>
                  <a:pt x="7191494" y="4852730"/>
                </a:cubicBezTo>
                <a:cubicBezTo>
                  <a:pt x="7199974" y="4852730"/>
                  <a:pt x="7205885" y="4848031"/>
                  <a:pt x="7206398" y="4839649"/>
                </a:cubicBezTo>
                <a:lnTo>
                  <a:pt x="7170293" y="4839649"/>
                </a:lnTo>
                <a:cubicBezTo>
                  <a:pt x="7170293" y="4821615"/>
                  <a:pt x="7175818" y="4808534"/>
                  <a:pt x="7195220" y="4808534"/>
                </a:cubicBezTo>
                <a:close/>
                <a:moveTo>
                  <a:pt x="7253705" y="4808534"/>
                </a:moveTo>
                <a:cubicBezTo>
                  <a:pt x="7261656" y="4808534"/>
                  <a:pt x="7267209" y="4816594"/>
                  <a:pt x="7267714" y="4821379"/>
                </a:cubicBezTo>
                <a:lnTo>
                  <a:pt x="7267966" y="4821379"/>
                </a:lnTo>
                <a:lnTo>
                  <a:pt x="7267966" y="4809668"/>
                </a:lnTo>
                <a:lnTo>
                  <a:pt x="7279829" y="4809668"/>
                </a:lnTo>
                <a:lnTo>
                  <a:pt x="7279829" y="4860922"/>
                </a:lnTo>
                <a:lnTo>
                  <a:pt x="7266452" y="4860922"/>
                </a:lnTo>
                <a:lnTo>
                  <a:pt x="7266452" y="4842158"/>
                </a:lnTo>
                <a:cubicBezTo>
                  <a:pt x="7266452" y="4834728"/>
                  <a:pt x="7266452" y="4821253"/>
                  <a:pt x="7255599" y="4821253"/>
                </a:cubicBezTo>
                <a:cubicBezTo>
                  <a:pt x="7253201" y="4821253"/>
                  <a:pt x="7250803" y="4821631"/>
                  <a:pt x="7249667" y="4822387"/>
                </a:cubicBezTo>
                <a:lnTo>
                  <a:pt x="7249667" y="4808912"/>
                </a:lnTo>
                <a:cubicBezTo>
                  <a:pt x="7251055" y="4808534"/>
                  <a:pt x="7252443" y="4808534"/>
                  <a:pt x="7253705" y="4808534"/>
                </a:cubicBezTo>
                <a:close/>
                <a:moveTo>
                  <a:pt x="7368978" y="4808534"/>
                </a:moveTo>
                <a:cubicBezTo>
                  <a:pt x="7384811" y="4808534"/>
                  <a:pt x="7392541" y="4820853"/>
                  <a:pt x="7392541" y="4835839"/>
                </a:cubicBezTo>
                <a:cubicBezTo>
                  <a:pt x="7392541" y="4852730"/>
                  <a:pt x="7382816" y="4862509"/>
                  <a:pt x="7366110" y="4862509"/>
                </a:cubicBezTo>
                <a:cubicBezTo>
                  <a:pt x="7359004" y="4862509"/>
                  <a:pt x="7353518" y="4861112"/>
                  <a:pt x="7348656" y="4858445"/>
                </a:cubicBezTo>
                <a:lnTo>
                  <a:pt x="7348656" y="4847523"/>
                </a:lnTo>
                <a:cubicBezTo>
                  <a:pt x="7353518" y="4850317"/>
                  <a:pt x="7359128" y="4852730"/>
                  <a:pt x="7365487" y="4852730"/>
                </a:cubicBezTo>
                <a:cubicBezTo>
                  <a:pt x="7373590" y="4852730"/>
                  <a:pt x="7379325" y="4848031"/>
                  <a:pt x="7379949" y="4839649"/>
                </a:cubicBezTo>
                <a:lnTo>
                  <a:pt x="7344916" y="4839649"/>
                </a:lnTo>
                <a:cubicBezTo>
                  <a:pt x="7344916" y="4821615"/>
                  <a:pt x="7350152" y="4808534"/>
                  <a:pt x="7368978" y="4808534"/>
                </a:cubicBezTo>
                <a:close/>
                <a:moveTo>
                  <a:pt x="7561065" y="4808534"/>
                </a:moveTo>
                <a:cubicBezTo>
                  <a:pt x="7576899" y="4808534"/>
                  <a:pt x="7584628" y="4820853"/>
                  <a:pt x="7584628" y="4835839"/>
                </a:cubicBezTo>
                <a:cubicBezTo>
                  <a:pt x="7584628" y="4852730"/>
                  <a:pt x="7574904" y="4862509"/>
                  <a:pt x="7558198" y="4862509"/>
                </a:cubicBezTo>
                <a:cubicBezTo>
                  <a:pt x="7551091" y="4862509"/>
                  <a:pt x="7545606" y="4861112"/>
                  <a:pt x="7540743" y="4858445"/>
                </a:cubicBezTo>
                <a:lnTo>
                  <a:pt x="7540743" y="4847523"/>
                </a:lnTo>
                <a:cubicBezTo>
                  <a:pt x="7545730" y="4850317"/>
                  <a:pt x="7551216" y="4852730"/>
                  <a:pt x="7557574" y="4852730"/>
                </a:cubicBezTo>
                <a:cubicBezTo>
                  <a:pt x="7565803" y="4852730"/>
                  <a:pt x="7571413" y="4848031"/>
                  <a:pt x="7572036" y="4839649"/>
                </a:cubicBezTo>
                <a:lnTo>
                  <a:pt x="7537003" y="4839649"/>
                </a:lnTo>
                <a:cubicBezTo>
                  <a:pt x="7537003" y="4821615"/>
                  <a:pt x="7542364" y="4808534"/>
                  <a:pt x="7561065" y="4808534"/>
                </a:cubicBezTo>
                <a:close/>
                <a:moveTo>
                  <a:pt x="7653841" y="4808534"/>
                </a:moveTo>
                <a:cubicBezTo>
                  <a:pt x="7669603" y="4808534"/>
                  <a:pt x="7678290" y="4820345"/>
                  <a:pt x="7678290" y="4835331"/>
                </a:cubicBezTo>
                <a:cubicBezTo>
                  <a:pt x="7678290" y="4851079"/>
                  <a:pt x="7669851" y="4862509"/>
                  <a:pt x="7653345" y="4862509"/>
                </a:cubicBezTo>
                <a:cubicBezTo>
                  <a:pt x="7648009" y="4862509"/>
                  <a:pt x="7644037" y="4862128"/>
                  <a:pt x="7640190" y="4860858"/>
                </a:cubicBezTo>
                <a:lnTo>
                  <a:pt x="7640811" y="4849682"/>
                </a:lnTo>
                <a:cubicBezTo>
                  <a:pt x="7643044" y="4850698"/>
                  <a:pt x="7647140" y="4852095"/>
                  <a:pt x="7650863" y="4852095"/>
                </a:cubicBezTo>
                <a:cubicBezTo>
                  <a:pt x="7660047" y="4852095"/>
                  <a:pt x="7664514" y="4844856"/>
                  <a:pt x="7664514" y="4835331"/>
                </a:cubicBezTo>
                <a:cubicBezTo>
                  <a:pt x="7664514" y="4825552"/>
                  <a:pt x="7659302" y="4818948"/>
                  <a:pt x="7651235" y="4818948"/>
                </a:cubicBezTo>
                <a:cubicBezTo>
                  <a:pt x="7647140" y="4818948"/>
                  <a:pt x="7644658" y="4819710"/>
                  <a:pt x="7642300" y="4820853"/>
                </a:cubicBezTo>
                <a:lnTo>
                  <a:pt x="7641059" y="4810185"/>
                </a:lnTo>
                <a:cubicBezTo>
                  <a:pt x="7644658" y="4809169"/>
                  <a:pt x="7648505" y="4808534"/>
                  <a:pt x="7653841" y="4808534"/>
                </a:cubicBezTo>
                <a:close/>
                <a:moveTo>
                  <a:pt x="7710290" y="4808534"/>
                </a:moveTo>
                <a:cubicBezTo>
                  <a:pt x="7726123" y="4808534"/>
                  <a:pt x="7733853" y="4820853"/>
                  <a:pt x="7733853" y="4835839"/>
                </a:cubicBezTo>
                <a:cubicBezTo>
                  <a:pt x="7733853" y="4852730"/>
                  <a:pt x="7724128" y="4862509"/>
                  <a:pt x="7707422" y="4862509"/>
                </a:cubicBezTo>
                <a:cubicBezTo>
                  <a:pt x="7700316" y="4862509"/>
                  <a:pt x="7694830" y="4861112"/>
                  <a:pt x="7689968" y="4858445"/>
                </a:cubicBezTo>
                <a:lnTo>
                  <a:pt x="7689968" y="4847523"/>
                </a:lnTo>
                <a:cubicBezTo>
                  <a:pt x="7694830" y="4850317"/>
                  <a:pt x="7700441" y="4852730"/>
                  <a:pt x="7706799" y="4852730"/>
                </a:cubicBezTo>
                <a:cubicBezTo>
                  <a:pt x="7714903" y="4852730"/>
                  <a:pt x="7720638" y="4848031"/>
                  <a:pt x="7721261" y="4839649"/>
                </a:cubicBezTo>
                <a:lnTo>
                  <a:pt x="7686228" y="4839649"/>
                </a:lnTo>
                <a:cubicBezTo>
                  <a:pt x="7686228" y="4821615"/>
                  <a:pt x="7691589" y="4808534"/>
                  <a:pt x="7710290" y="4808534"/>
                </a:cubicBezTo>
                <a:close/>
                <a:moveTo>
                  <a:pt x="7757638" y="4808534"/>
                </a:moveTo>
                <a:cubicBezTo>
                  <a:pt x="7768358" y="4808534"/>
                  <a:pt x="7778303" y="4813487"/>
                  <a:pt x="7778303" y="4824536"/>
                </a:cubicBezTo>
                <a:cubicBezTo>
                  <a:pt x="7778303" y="4843205"/>
                  <a:pt x="7754539" y="4836347"/>
                  <a:pt x="7754539" y="4846380"/>
                </a:cubicBezTo>
                <a:cubicBezTo>
                  <a:pt x="7754539" y="4851460"/>
                  <a:pt x="7759963" y="4852730"/>
                  <a:pt x="7763450" y="4852730"/>
                </a:cubicBezTo>
                <a:cubicBezTo>
                  <a:pt x="7768100" y="4852730"/>
                  <a:pt x="7772620" y="4851460"/>
                  <a:pt x="7776882" y="4849301"/>
                </a:cubicBezTo>
                <a:lnTo>
                  <a:pt x="7777786" y="4860350"/>
                </a:lnTo>
                <a:cubicBezTo>
                  <a:pt x="7772749" y="4861620"/>
                  <a:pt x="7767454" y="4862509"/>
                  <a:pt x="7762288" y="4862509"/>
                </a:cubicBezTo>
                <a:cubicBezTo>
                  <a:pt x="7751052" y="4862509"/>
                  <a:pt x="7740203" y="4857810"/>
                  <a:pt x="7740203" y="4845745"/>
                </a:cubicBezTo>
                <a:cubicBezTo>
                  <a:pt x="7740203" y="4827076"/>
                  <a:pt x="7763967" y="4832283"/>
                  <a:pt x="7763967" y="4824028"/>
                </a:cubicBezTo>
                <a:cubicBezTo>
                  <a:pt x="7763967" y="4819583"/>
                  <a:pt x="7759576" y="4818313"/>
                  <a:pt x="7755959" y="4818313"/>
                </a:cubicBezTo>
                <a:cubicBezTo>
                  <a:pt x="7750922" y="4818313"/>
                  <a:pt x="7747823" y="4819202"/>
                  <a:pt x="7743690" y="4820599"/>
                </a:cubicBezTo>
                <a:lnTo>
                  <a:pt x="7742786" y="4810439"/>
                </a:lnTo>
                <a:cubicBezTo>
                  <a:pt x="7747048" y="4809550"/>
                  <a:pt x="7751181" y="4808534"/>
                  <a:pt x="7757638" y="4808534"/>
                </a:cubicBezTo>
                <a:close/>
                <a:moveTo>
                  <a:pt x="7808776" y="4808534"/>
                </a:moveTo>
                <a:cubicBezTo>
                  <a:pt x="7824444" y="4808534"/>
                  <a:pt x="7832278" y="4820853"/>
                  <a:pt x="7832278" y="4835839"/>
                </a:cubicBezTo>
                <a:cubicBezTo>
                  <a:pt x="7832278" y="4852730"/>
                  <a:pt x="7822454" y="4862509"/>
                  <a:pt x="7805792" y="4862509"/>
                </a:cubicBezTo>
                <a:cubicBezTo>
                  <a:pt x="7798704" y="4862509"/>
                  <a:pt x="7793233" y="4861112"/>
                  <a:pt x="7788383" y="4858445"/>
                </a:cubicBezTo>
                <a:lnTo>
                  <a:pt x="7788383" y="4847523"/>
                </a:lnTo>
                <a:cubicBezTo>
                  <a:pt x="7793357" y="4850317"/>
                  <a:pt x="7798828" y="4852730"/>
                  <a:pt x="7805170" y="4852730"/>
                </a:cubicBezTo>
                <a:cubicBezTo>
                  <a:pt x="7813377" y="4852730"/>
                  <a:pt x="7819097" y="4848031"/>
                  <a:pt x="7819718" y="4839649"/>
                </a:cubicBezTo>
                <a:lnTo>
                  <a:pt x="7784653" y="4839649"/>
                </a:lnTo>
                <a:cubicBezTo>
                  <a:pt x="7784653" y="4821615"/>
                  <a:pt x="7790000" y="4808534"/>
                  <a:pt x="7808776" y="4808534"/>
                </a:cubicBezTo>
                <a:close/>
                <a:moveTo>
                  <a:pt x="7444928" y="4802184"/>
                </a:moveTo>
                <a:lnTo>
                  <a:pt x="7437233" y="4802184"/>
                </a:lnTo>
                <a:cubicBezTo>
                  <a:pt x="7425813" y="4802184"/>
                  <a:pt x="7414767" y="4810774"/>
                  <a:pt x="7414767" y="4825934"/>
                </a:cubicBezTo>
                <a:cubicBezTo>
                  <a:pt x="7414767" y="4841093"/>
                  <a:pt x="7425813" y="4849809"/>
                  <a:pt x="7437233" y="4849809"/>
                </a:cubicBezTo>
                <a:lnTo>
                  <a:pt x="7444928" y="4849809"/>
                </a:lnTo>
                <a:close/>
                <a:moveTo>
                  <a:pt x="7083219" y="4795834"/>
                </a:moveTo>
                <a:lnTo>
                  <a:pt x="7096799" y="4800103"/>
                </a:lnTo>
                <a:lnTo>
                  <a:pt x="7096799" y="4810274"/>
                </a:lnTo>
                <a:lnTo>
                  <a:pt x="7106792" y="4810274"/>
                </a:lnTo>
                <a:lnTo>
                  <a:pt x="7106792" y="4820068"/>
                </a:lnTo>
                <a:lnTo>
                  <a:pt x="7096799" y="4820068"/>
                </a:lnTo>
                <a:lnTo>
                  <a:pt x="7096799" y="4846060"/>
                </a:lnTo>
                <a:cubicBezTo>
                  <a:pt x="7096799" y="4856105"/>
                  <a:pt x="7090906" y="4862509"/>
                  <a:pt x="7080401" y="4862509"/>
                </a:cubicBezTo>
                <a:cubicBezTo>
                  <a:pt x="7076301" y="4862509"/>
                  <a:pt x="7073098" y="4862133"/>
                  <a:pt x="7070280" y="4861379"/>
                </a:cubicBezTo>
                <a:lnTo>
                  <a:pt x="7070664" y="4850832"/>
                </a:lnTo>
                <a:cubicBezTo>
                  <a:pt x="7072201" y="4851711"/>
                  <a:pt x="7074508" y="4852213"/>
                  <a:pt x="7076942" y="4852213"/>
                </a:cubicBezTo>
                <a:cubicBezTo>
                  <a:pt x="7082066" y="4852213"/>
                  <a:pt x="7083219" y="4848195"/>
                  <a:pt x="7083219" y="4843800"/>
                </a:cubicBezTo>
                <a:lnTo>
                  <a:pt x="7083219" y="4820068"/>
                </a:lnTo>
                <a:lnTo>
                  <a:pt x="7071177" y="4820068"/>
                </a:lnTo>
                <a:lnTo>
                  <a:pt x="7071177" y="4810274"/>
                </a:lnTo>
                <a:lnTo>
                  <a:pt x="7083219" y="4810274"/>
                </a:lnTo>
                <a:close/>
                <a:moveTo>
                  <a:pt x="7459215" y="4791071"/>
                </a:moveTo>
                <a:lnTo>
                  <a:pt x="7459215" y="4860921"/>
                </a:lnTo>
                <a:lnTo>
                  <a:pt x="7440430" y="4860921"/>
                </a:lnTo>
                <a:cubicBezTo>
                  <a:pt x="7419264" y="4860921"/>
                  <a:pt x="7400478" y="4853695"/>
                  <a:pt x="7400478" y="4825933"/>
                </a:cubicBezTo>
                <a:cubicBezTo>
                  <a:pt x="7400478" y="4798297"/>
                  <a:pt x="7419264" y="4791071"/>
                  <a:pt x="7440430" y="4791071"/>
                </a:cubicBezTo>
                <a:close/>
                <a:moveTo>
                  <a:pt x="7892701" y="4791071"/>
                </a:moveTo>
                <a:cubicBezTo>
                  <a:pt x="7916279" y="4791071"/>
                  <a:pt x="7930702" y="4804356"/>
                  <a:pt x="7930702" y="4828044"/>
                </a:cubicBezTo>
                <a:cubicBezTo>
                  <a:pt x="7930702" y="4851355"/>
                  <a:pt x="7915150" y="4862509"/>
                  <a:pt x="7892701" y="4862509"/>
                </a:cubicBezTo>
                <a:cubicBezTo>
                  <a:pt x="7885302" y="4862509"/>
                  <a:pt x="7877651" y="4861005"/>
                  <a:pt x="7870377" y="4859000"/>
                </a:cubicBezTo>
                <a:lnTo>
                  <a:pt x="7870377" y="4821777"/>
                </a:lnTo>
                <a:lnTo>
                  <a:pt x="7898345" y="4821777"/>
                </a:lnTo>
                <a:lnTo>
                  <a:pt x="7898345" y="4832681"/>
                </a:lnTo>
                <a:lnTo>
                  <a:pt x="7883671" y="4832681"/>
                </a:lnTo>
                <a:lnTo>
                  <a:pt x="7883671" y="4850728"/>
                </a:lnTo>
                <a:cubicBezTo>
                  <a:pt x="7886054" y="4851230"/>
                  <a:pt x="7888939" y="4851731"/>
                  <a:pt x="7892701" y="4851731"/>
                </a:cubicBezTo>
                <a:cubicBezTo>
                  <a:pt x="7907500" y="4851731"/>
                  <a:pt x="7916279" y="4841078"/>
                  <a:pt x="7916279" y="4827041"/>
                </a:cubicBezTo>
                <a:cubicBezTo>
                  <a:pt x="7916279" y="4812879"/>
                  <a:pt x="7907249" y="4801975"/>
                  <a:pt x="7891196" y="4801975"/>
                </a:cubicBezTo>
                <a:cubicBezTo>
                  <a:pt x="7885678" y="4801975"/>
                  <a:pt x="7878655" y="4803228"/>
                  <a:pt x="7873387" y="4805610"/>
                </a:cubicBezTo>
                <a:lnTo>
                  <a:pt x="7872384" y="4793954"/>
                </a:lnTo>
                <a:cubicBezTo>
                  <a:pt x="7878404" y="4792199"/>
                  <a:pt x="7884674" y="4791071"/>
                  <a:pt x="7892701" y="4791071"/>
                </a:cubicBezTo>
                <a:close/>
                <a:moveTo>
                  <a:pt x="7241729" y="4787896"/>
                </a:moveTo>
                <a:lnTo>
                  <a:pt x="7241729" y="4800596"/>
                </a:lnTo>
                <a:lnTo>
                  <a:pt x="7229029" y="4800596"/>
                </a:lnTo>
                <a:lnTo>
                  <a:pt x="7229029" y="4787896"/>
                </a:lnTo>
                <a:close/>
                <a:moveTo>
                  <a:pt x="7632253" y="4787896"/>
                </a:moveTo>
                <a:lnTo>
                  <a:pt x="7632253" y="4860921"/>
                </a:lnTo>
                <a:lnTo>
                  <a:pt x="7618863" y="4860921"/>
                </a:lnTo>
                <a:lnTo>
                  <a:pt x="7618863" y="4836203"/>
                </a:lnTo>
                <a:lnTo>
                  <a:pt x="7618736" y="4836203"/>
                </a:lnTo>
                <a:lnTo>
                  <a:pt x="7601556" y="4860921"/>
                </a:lnTo>
                <a:lnTo>
                  <a:pt x="7584628" y="4860921"/>
                </a:lnTo>
                <a:lnTo>
                  <a:pt x="7606104" y="4832690"/>
                </a:lnTo>
                <a:lnTo>
                  <a:pt x="7587028" y="4809854"/>
                </a:lnTo>
                <a:lnTo>
                  <a:pt x="7602693" y="4809854"/>
                </a:lnTo>
                <a:lnTo>
                  <a:pt x="7618736" y="4830306"/>
                </a:lnTo>
                <a:lnTo>
                  <a:pt x="7618863" y="4830306"/>
                </a:lnTo>
                <a:lnTo>
                  <a:pt x="7618863" y="4787896"/>
                </a:lnTo>
                <a:close/>
                <a:moveTo>
                  <a:pt x="7856089" y="4787896"/>
                </a:moveTo>
                <a:lnTo>
                  <a:pt x="7856089" y="4800596"/>
                </a:lnTo>
                <a:lnTo>
                  <a:pt x="7843389" y="4800596"/>
                </a:lnTo>
                <a:lnTo>
                  <a:pt x="7843389" y="4787896"/>
                </a:lnTo>
                <a:close/>
                <a:moveTo>
                  <a:pt x="8268804" y="4787896"/>
                </a:moveTo>
                <a:cubicBezTo>
                  <a:pt x="8317917" y="4787896"/>
                  <a:pt x="8357735" y="4827728"/>
                  <a:pt x="8357735" y="4876859"/>
                </a:cubicBezTo>
                <a:cubicBezTo>
                  <a:pt x="8357735" y="4925361"/>
                  <a:pt x="8317666" y="4965696"/>
                  <a:pt x="8268804" y="4965696"/>
                </a:cubicBezTo>
                <a:lnTo>
                  <a:pt x="8091193" y="4965696"/>
                </a:lnTo>
                <a:cubicBezTo>
                  <a:pt x="8042205" y="4965696"/>
                  <a:pt x="8002136" y="4925613"/>
                  <a:pt x="8002136" y="4876859"/>
                </a:cubicBezTo>
                <a:cubicBezTo>
                  <a:pt x="8002136" y="4827728"/>
                  <a:pt x="8042079" y="4787896"/>
                  <a:pt x="8091193" y="4787896"/>
                </a:cubicBezTo>
                <a:lnTo>
                  <a:pt x="8195700" y="4787896"/>
                </a:lnTo>
                <a:lnTo>
                  <a:pt x="8195700" y="4861027"/>
                </a:lnTo>
                <a:lnTo>
                  <a:pt x="8268804" y="4861027"/>
                </a:lnTo>
                <a:lnTo>
                  <a:pt x="8268804" y="4892566"/>
                </a:lnTo>
                <a:lnTo>
                  <a:pt x="8195700" y="4892566"/>
                </a:lnTo>
                <a:lnTo>
                  <a:pt x="8195700" y="4934157"/>
                </a:lnTo>
                <a:lnTo>
                  <a:pt x="8268804" y="4934157"/>
                </a:lnTo>
                <a:cubicBezTo>
                  <a:pt x="8300458" y="4934157"/>
                  <a:pt x="8326208" y="4908524"/>
                  <a:pt x="8326208" y="4876859"/>
                </a:cubicBezTo>
                <a:cubicBezTo>
                  <a:pt x="8326208" y="4845194"/>
                  <a:pt x="8300458" y="4819435"/>
                  <a:pt x="8268804" y="4819435"/>
                </a:cubicBezTo>
                <a:lnTo>
                  <a:pt x="8232252" y="4819435"/>
                </a:lnTo>
                <a:lnTo>
                  <a:pt x="8232252" y="4787896"/>
                </a:lnTo>
                <a:close/>
                <a:moveTo>
                  <a:pt x="8610148" y="0"/>
                </a:moveTo>
                <a:lnTo>
                  <a:pt x="0" y="0"/>
                </a:lnTo>
                <a:lnTo>
                  <a:pt x="0" y="5143496"/>
                </a:lnTo>
                <a:lnTo>
                  <a:pt x="8610148" y="5143496"/>
                </a:lnTo>
                <a:close/>
              </a:path>
            </a:pathLst>
          </a:custGeom>
        </p:spPr>
      </p:pic>
      <p:sp>
        <p:nvSpPr>
          <p:cNvPr id="53" name="Titel 1">
            <a:extLst>
              <a:ext uri="{FF2B5EF4-FFF2-40B4-BE49-F238E27FC236}">
                <a16:creationId xmlns:a16="http://schemas.microsoft.com/office/drawing/2014/main" id="{8A2CF307-962A-47D4-9FCE-B4BE6C5CAB9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6310" y="1203324"/>
            <a:ext cx="5725390" cy="1592921"/>
          </a:xfrm>
          <a:noFill/>
        </p:spPr>
        <p:txBody>
          <a:bodyPr lIns="0" rIns="0" anchor="b">
            <a:noAutofit/>
          </a:bodyPr>
          <a:lstStyle>
            <a:lvl1pPr algn="l">
              <a:lnSpc>
                <a:spcPct val="110000"/>
              </a:lnSpc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Title</a:t>
            </a:r>
            <a:br>
              <a:rPr lang="en-US" noProof="0"/>
            </a:br>
            <a:r>
              <a:rPr lang="en-US" noProof="0"/>
              <a:t>Arial, 46 pt.</a:t>
            </a:r>
          </a:p>
        </p:txBody>
      </p:sp>
      <p:sp>
        <p:nvSpPr>
          <p:cNvPr id="54" name="Untertitel 2">
            <a:extLst>
              <a:ext uri="{FF2B5EF4-FFF2-40B4-BE49-F238E27FC236}">
                <a16:creationId xmlns:a16="http://schemas.microsoft.com/office/drawing/2014/main" id="{3E5F2184-FAE4-4E38-B31A-2849A73D6F3B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6309" y="2890332"/>
            <a:ext cx="5725390" cy="938718"/>
          </a:xfrm>
          <a:noFill/>
        </p:spPr>
        <p:txBody>
          <a:bodyPr lIns="0" rIns="0">
            <a:noAutofit/>
          </a:bodyPr>
          <a:lstStyle>
            <a:lvl1pPr marL="0" indent="0" algn="l">
              <a:lnSpc>
                <a:spcPct val="110000"/>
              </a:lnSpc>
              <a:buNone/>
              <a:defRPr sz="2200">
                <a:solidFill>
                  <a:schemeClr val="bg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 noProof="0"/>
              <a:t>Subline Arial, 22 pt.</a:t>
            </a:r>
          </a:p>
        </p:txBody>
      </p:sp>
      <p:sp>
        <p:nvSpPr>
          <p:cNvPr id="55" name="Textplatzhalter 49">
            <a:extLst>
              <a:ext uri="{FF2B5EF4-FFF2-40B4-BE49-F238E27FC236}">
                <a16:creationId xmlns:a16="http://schemas.microsoft.com/office/drawing/2014/main" id="{8F7EC02C-CE2A-45E1-8C1B-F3282241327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914775"/>
            <a:ext cx="2808288" cy="744538"/>
          </a:xfrm>
        </p:spPr>
        <p:txBody>
          <a:bodyPr lIns="0" bIns="0" anchor="b"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noProof="0"/>
              <a:t>Department</a:t>
            </a:r>
          </a:p>
          <a:p>
            <a:pPr lvl="0"/>
            <a:r>
              <a:rPr lang="en-US" noProof="0"/>
              <a:t>Author</a:t>
            </a:r>
          </a:p>
          <a:p>
            <a:pPr lvl="0"/>
            <a:r>
              <a:rPr lang="en-US" noProof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20208478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Tex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9">
            <a:extLst>
              <a:ext uri="{FF2B5EF4-FFF2-40B4-BE49-F238E27FC236}">
                <a16:creationId xmlns:a16="http://schemas.microsoft.com/office/drawing/2014/main" id="{DD5C43AF-0C08-49AA-BBC0-323BACF890E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5143500"/>
          </a:xfrm>
          <a:solidFill>
            <a:srgbClr val="C7C7C7"/>
          </a:solidFill>
          <a:effectLst/>
        </p:spPr>
        <p:txBody>
          <a:bodyPr lIns="72000"/>
          <a:lstStyle>
            <a:lvl1pPr>
              <a:buNone/>
              <a:defRPr/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E3FCD8-EBD5-4F01-AB37-1E7B1CF799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6309" y="176213"/>
            <a:ext cx="4244254" cy="1027113"/>
          </a:xfrm>
        </p:spPr>
        <p:txBody>
          <a:bodyPr lIns="0" tIns="90000" rIns="90000" bIns="90000" anchor="ctr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Title, </a:t>
            </a:r>
            <a:br>
              <a:rPr lang="en-US" noProof="0"/>
            </a:br>
            <a:r>
              <a:rPr lang="en-US" noProof="0"/>
              <a:t>Arial 24 pt.</a:t>
            </a:r>
          </a:p>
        </p:txBody>
      </p:sp>
      <p:sp>
        <p:nvSpPr>
          <p:cNvPr id="15" name="Inhaltsplatzhalter 6">
            <a:extLst>
              <a:ext uri="{FF2B5EF4-FFF2-40B4-BE49-F238E27FC236}">
                <a16:creationId xmlns:a16="http://schemas.microsoft.com/office/drawing/2014/main" id="{24AF5284-4680-441F-B589-86DA6EF41B6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256309" y="1347789"/>
            <a:ext cx="4244254" cy="3311524"/>
          </a:xfrm>
        </p:spPr>
        <p:txBody>
          <a:bodyPr lIns="0" anchor="t">
            <a:noAutofit/>
          </a:bodyPr>
          <a:lstStyle>
            <a:lvl1pPr>
              <a:lnSpc>
                <a:spcPct val="120000"/>
              </a:lnSpc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E220770A-F371-442F-AEB2-243E055DCA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AA48E072-596F-4345-AD2E-C5A859DFCC41}" type="datetime1">
              <a:rPr lang="en-US" smtClean="0"/>
              <a:t>10/10/2025</a:t>
            </a:fld>
            <a:endParaRPr lang="en-US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4E42960-189B-4A1C-B872-3657DBA0A7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970B372-5071-48AD-A0B3-4294496A33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6845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Text +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ildplatzhalter 9">
            <a:extLst>
              <a:ext uri="{FF2B5EF4-FFF2-40B4-BE49-F238E27FC236}">
                <a16:creationId xmlns:a16="http://schemas.microsoft.com/office/drawing/2014/main" id="{57D1619F-2F25-4FA8-89BD-4ACB0A756C3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643439" y="1347788"/>
            <a:ext cx="4249736" cy="3311525"/>
          </a:xfrm>
          <a:solidFill>
            <a:srgbClr val="C7C7C7"/>
          </a:solidFill>
          <a:effectLst/>
        </p:spPr>
        <p:txBody>
          <a:bodyPr lIns="72000"/>
          <a:lstStyle>
            <a:lvl1pPr>
              <a:buNone/>
              <a:defRPr/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E3FCD8-EBD5-4F01-AB37-1E7B1CF799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6309" y="176213"/>
            <a:ext cx="8636866" cy="1027113"/>
          </a:xfrm>
        </p:spPr>
        <p:txBody>
          <a:bodyPr lIns="0" tIns="90000" rIns="90000" bIns="90000" anchor="ctr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Title,</a:t>
            </a:r>
            <a:br>
              <a:rPr lang="en-US" noProof="0"/>
            </a:br>
            <a:r>
              <a:rPr lang="en-US" noProof="0"/>
              <a:t>Arial 24 pt.</a:t>
            </a:r>
          </a:p>
        </p:txBody>
      </p:sp>
      <p:sp>
        <p:nvSpPr>
          <p:cNvPr id="15" name="Inhaltsplatzhalter 6">
            <a:extLst>
              <a:ext uri="{FF2B5EF4-FFF2-40B4-BE49-F238E27FC236}">
                <a16:creationId xmlns:a16="http://schemas.microsoft.com/office/drawing/2014/main" id="{24AF5284-4680-441F-B589-86DA6EF41B6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256309" y="1347789"/>
            <a:ext cx="4244254" cy="3311524"/>
          </a:xfrm>
        </p:spPr>
        <p:txBody>
          <a:bodyPr lIns="0">
            <a:noAutofit/>
          </a:bodyPr>
          <a:lstStyle>
            <a:lvl1pPr>
              <a:lnSpc>
                <a:spcPct val="120000"/>
              </a:lnSpc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7E3E69AF-4D0F-4CC7-8287-EECB003FBE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F2510FC7-B0D9-4370-B0D2-BA2B3C13D17C}" type="datetime1">
              <a:rPr lang="en-US" smtClean="0"/>
              <a:t>10/10/2025</a:t>
            </a:fld>
            <a:endParaRPr lang="en-US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6E68733C-4F33-4060-9E77-59A1C227E4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DC3B9558-1874-4636-88D3-E383773E100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639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g Key Visu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ildplatzhalter 3">
            <a:extLst>
              <a:ext uri="{FF2B5EF4-FFF2-40B4-BE49-F238E27FC236}">
                <a16:creationId xmlns:a16="http://schemas.microsoft.com/office/drawing/2014/main" id="{057172C5-587A-47F5-B88F-15CE74E232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4658276"/>
          </a:xfrm>
          <a:solidFill>
            <a:srgbClr val="C7C7C7"/>
          </a:solidFill>
        </p:spPr>
        <p:txBody>
          <a:bodyPr lIns="252000"/>
          <a:lstStyle>
            <a:lvl1pPr>
              <a:buNone/>
              <a:defRPr/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50" name="Date Placeholder 3">
            <a:extLst>
              <a:ext uri="{FF2B5EF4-FFF2-40B4-BE49-F238E27FC236}">
                <a16:creationId xmlns:a16="http://schemas.microsoft.com/office/drawing/2014/main" id="{C22C07C5-975B-434E-99C7-33068A1D86A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269585B6-4F16-41C3-BFD9-A23D33DC76E7}" type="datetime1">
              <a:rPr lang="en-US" smtClean="0"/>
              <a:t>10/10/2025</a:t>
            </a:fld>
            <a:endParaRPr lang="en-US"/>
          </a:p>
        </p:txBody>
      </p:sp>
      <p:sp>
        <p:nvSpPr>
          <p:cNvPr id="51" name="Footer Placeholder 4">
            <a:extLst>
              <a:ext uri="{FF2B5EF4-FFF2-40B4-BE49-F238E27FC236}">
                <a16:creationId xmlns:a16="http://schemas.microsoft.com/office/drawing/2014/main" id="{0A7774B1-A147-4928-9307-3041F5A482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54" name="Slide Number Placeholder 5">
            <a:extLst>
              <a:ext uri="{FF2B5EF4-FFF2-40B4-BE49-F238E27FC236}">
                <a16:creationId xmlns:a16="http://schemas.microsoft.com/office/drawing/2014/main" id="{87302A90-70D7-4B2C-A13F-A7C6B8D949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3988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ig Statem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Freihandform: Form 360">
            <a:extLst>
              <a:ext uri="{FF2B5EF4-FFF2-40B4-BE49-F238E27FC236}">
                <a16:creationId xmlns:a16="http://schemas.microsoft.com/office/drawing/2014/main" id="{2D62910F-BA44-4254-BF4C-04998B0BCAAC}"/>
              </a:ext>
            </a:extLst>
          </p:cNvPr>
          <p:cNvSpPr/>
          <p:nvPr userDrawn="1"/>
        </p:nvSpPr>
        <p:spPr>
          <a:xfrm>
            <a:off x="8" y="5"/>
            <a:ext cx="9143993" cy="5143496"/>
          </a:xfrm>
          <a:custGeom>
            <a:avLst/>
            <a:gdLst>
              <a:gd name="connsiteX0" fmla="*/ 846804 w 9143993"/>
              <a:gd name="connsiteY0" fmla="*/ 4938708 h 5143496"/>
              <a:gd name="connsiteX1" fmla="*/ 852487 w 9143993"/>
              <a:gd name="connsiteY1" fmla="*/ 4938945 h 5143496"/>
              <a:gd name="connsiteX2" fmla="*/ 852487 w 9143993"/>
              <a:gd name="connsiteY2" fmla="*/ 4942855 h 5143496"/>
              <a:gd name="connsiteX3" fmla="*/ 839101 w 9143993"/>
              <a:gd name="connsiteY3" fmla="*/ 4954583 h 5143496"/>
              <a:gd name="connsiteX4" fmla="*/ 830262 w 9143993"/>
              <a:gd name="connsiteY4" fmla="*/ 4947357 h 5143496"/>
              <a:gd name="connsiteX5" fmla="*/ 846804 w 9143993"/>
              <a:gd name="connsiteY5" fmla="*/ 4938708 h 5143496"/>
              <a:gd name="connsiteX6" fmla="*/ 1518870 w 9143993"/>
              <a:gd name="connsiteY6" fmla="*/ 4919658 h 5143496"/>
              <a:gd name="connsiteX7" fmla="*/ 1530348 w 9143993"/>
              <a:gd name="connsiteY7" fmla="*/ 4932358 h 5143496"/>
              <a:gd name="connsiteX8" fmla="*/ 1506536 w 9143993"/>
              <a:gd name="connsiteY8" fmla="*/ 4932358 h 5143496"/>
              <a:gd name="connsiteX9" fmla="*/ 1518870 w 9143993"/>
              <a:gd name="connsiteY9" fmla="*/ 4919658 h 5143496"/>
              <a:gd name="connsiteX10" fmla="*/ 1369582 w 9143993"/>
              <a:gd name="connsiteY10" fmla="*/ 4919658 h 5143496"/>
              <a:gd name="connsiteX11" fmla="*/ 1381125 w 9143993"/>
              <a:gd name="connsiteY11" fmla="*/ 4932358 h 5143496"/>
              <a:gd name="connsiteX12" fmla="*/ 1357312 w 9143993"/>
              <a:gd name="connsiteY12" fmla="*/ 4932358 h 5143496"/>
              <a:gd name="connsiteX13" fmla="*/ 1369582 w 9143993"/>
              <a:gd name="connsiteY13" fmla="*/ 4919658 h 5143496"/>
              <a:gd name="connsiteX14" fmla="*/ 1313221 w 9143993"/>
              <a:gd name="connsiteY14" fmla="*/ 4919658 h 5143496"/>
              <a:gd name="connsiteX15" fmla="*/ 1327150 w 9143993"/>
              <a:gd name="connsiteY15" fmla="*/ 4937306 h 5143496"/>
              <a:gd name="connsiteX16" fmla="*/ 1313345 w 9143993"/>
              <a:gd name="connsiteY16" fmla="*/ 4954583 h 5143496"/>
              <a:gd name="connsiteX17" fmla="*/ 1300411 w 9143993"/>
              <a:gd name="connsiteY17" fmla="*/ 4936936 h 5143496"/>
              <a:gd name="connsiteX18" fmla="*/ 1313221 w 9143993"/>
              <a:gd name="connsiteY18" fmla="*/ 4919658 h 5143496"/>
              <a:gd name="connsiteX19" fmla="*/ 1142205 w 9143993"/>
              <a:gd name="connsiteY19" fmla="*/ 4919658 h 5143496"/>
              <a:gd name="connsiteX20" fmla="*/ 1157287 w 9143993"/>
              <a:gd name="connsiteY20" fmla="*/ 4937182 h 5143496"/>
              <a:gd name="connsiteX21" fmla="*/ 1142205 w 9143993"/>
              <a:gd name="connsiteY21" fmla="*/ 4954583 h 5143496"/>
              <a:gd name="connsiteX22" fmla="*/ 1127125 w 9143993"/>
              <a:gd name="connsiteY22" fmla="*/ 4937182 h 5143496"/>
              <a:gd name="connsiteX23" fmla="*/ 1142205 w 9143993"/>
              <a:gd name="connsiteY23" fmla="*/ 4919658 h 5143496"/>
              <a:gd name="connsiteX24" fmla="*/ 1011716 w 9143993"/>
              <a:gd name="connsiteY24" fmla="*/ 4919658 h 5143496"/>
              <a:gd name="connsiteX25" fmla="*/ 1025523 w 9143993"/>
              <a:gd name="connsiteY25" fmla="*/ 4938268 h 5143496"/>
              <a:gd name="connsiteX26" fmla="*/ 1011716 w 9143993"/>
              <a:gd name="connsiteY26" fmla="*/ 4954583 h 5143496"/>
              <a:gd name="connsiteX27" fmla="*/ 998536 w 9143993"/>
              <a:gd name="connsiteY27" fmla="*/ 4937631 h 5143496"/>
              <a:gd name="connsiteX28" fmla="*/ 1011716 w 9143993"/>
              <a:gd name="connsiteY28" fmla="*/ 4919658 h 5143496"/>
              <a:gd name="connsiteX29" fmla="*/ 791854 w 9143993"/>
              <a:gd name="connsiteY29" fmla="*/ 4919658 h 5143496"/>
              <a:gd name="connsiteX30" fmla="*/ 803274 w 9143993"/>
              <a:gd name="connsiteY30" fmla="*/ 4932358 h 5143496"/>
              <a:gd name="connsiteX31" fmla="*/ 779462 w 9143993"/>
              <a:gd name="connsiteY31" fmla="*/ 4932358 h 5143496"/>
              <a:gd name="connsiteX32" fmla="*/ 791854 w 9143993"/>
              <a:gd name="connsiteY32" fmla="*/ 4919658 h 5143496"/>
              <a:gd name="connsiteX33" fmla="*/ 1268413 w 9143993"/>
              <a:gd name="connsiteY33" fmla="*/ 4913308 h 5143496"/>
              <a:gd name="connsiteX34" fmla="*/ 1268413 w 9143993"/>
              <a:gd name="connsiteY34" fmla="*/ 4960933 h 5143496"/>
              <a:gd name="connsiteX35" fmla="*/ 1277938 w 9143993"/>
              <a:gd name="connsiteY35" fmla="*/ 4960933 h 5143496"/>
              <a:gd name="connsiteX36" fmla="*/ 1277938 w 9143993"/>
              <a:gd name="connsiteY36" fmla="*/ 4913308 h 5143496"/>
              <a:gd name="connsiteX37" fmla="*/ 911224 w 9143993"/>
              <a:gd name="connsiteY37" fmla="*/ 4913308 h 5143496"/>
              <a:gd name="connsiteX38" fmla="*/ 911224 w 9143993"/>
              <a:gd name="connsiteY38" fmla="*/ 4960933 h 5143496"/>
              <a:gd name="connsiteX39" fmla="*/ 919161 w 9143993"/>
              <a:gd name="connsiteY39" fmla="*/ 4960933 h 5143496"/>
              <a:gd name="connsiteX40" fmla="*/ 919161 w 9143993"/>
              <a:gd name="connsiteY40" fmla="*/ 4913308 h 5143496"/>
              <a:gd name="connsiteX41" fmla="*/ 1519130 w 9143993"/>
              <a:gd name="connsiteY41" fmla="*/ 4911720 h 5143496"/>
              <a:gd name="connsiteX42" fmla="*/ 1497013 w 9143993"/>
              <a:gd name="connsiteY42" fmla="*/ 4936284 h 5143496"/>
              <a:gd name="connsiteX43" fmla="*/ 1521380 w 9143993"/>
              <a:gd name="connsiteY43" fmla="*/ 4962520 h 5143496"/>
              <a:gd name="connsiteX44" fmla="*/ 1536375 w 9143993"/>
              <a:gd name="connsiteY44" fmla="*/ 4959434 h 5143496"/>
              <a:gd name="connsiteX45" fmla="*/ 1536375 w 9143993"/>
              <a:gd name="connsiteY45" fmla="*/ 4950431 h 5143496"/>
              <a:gd name="connsiteX46" fmla="*/ 1521755 w 9143993"/>
              <a:gd name="connsiteY46" fmla="*/ 4955318 h 5143496"/>
              <a:gd name="connsiteX47" fmla="*/ 1506259 w 9143993"/>
              <a:gd name="connsiteY47" fmla="*/ 4939114 h 5143496"/>
              <a:gd name="connsiteX48" fmla="*/ 1539874 w 9143993"/>
              <a:gd name="connsiteY48" fmla="*/ 4939114 h 5143496"/>
              <a:gd name="connsiteX49" fmla="*/ 1519130 w 9143993"/>
              <a:gd name="connsiteY49" fmla="*/ 4911720 h 5143496"/>
              <a:gd name="connsiteX50" fmla="*/ 1479686 w 9143993"/>
              <a:gd name="connsiteY50" fmla="*/ 4911720 h 5143496"/>
              <a:gd name="connsiteX51" fmla="*/ 1455737 w 9143993"/>
              <a:gd name="connsiteY51" fmla="*/ 4937185 h 5143496"/>
              <a:gd name="connsiteX52" fmla="*/ 1479686 w 9143993"/>
              <a:gd name="connsiteY52" fmla="*/ 4962520 h 5143496"/>
              <a:gd name="connsiteX53" fmla="*/ 1490662 w 9143993"/>
              <a:gd name="connsiteY53" fmla="*/ 4960591 h 5143496"/>
              <a:gd name="connsiteX54" fmla="*/ 1489914 w 9143993"/>
              <a:gd name="connsiteY54" fmla="*/ 4952617 h 5143496"/>
              <a:gd name="connsiteX55" fmla="*/ 1480684 w 9143993"/>
              <a:gd name="connsiteY55" fmla="*/ 4955318 h 5143496"/>
              <a:gd name="connsiteX56" fmla="*/ 1464967 w 9143993"/>
              <a:gd name="connsiteY56" fmla="*/ 4937185 h 5143496"/>
              <a:gd name="connsiteX57" fmla="*/ 1480059 w 9143993"/>
              <a:gd name="connsiteY57" fmla="*/ 4918922 h 5143496"/>
              <a:gd name="connsiteX58" fmla="*/ 1489539 w 9143993"/>
              <a:gd name="connsiteY58" fmla="*/ 4921109 h 5143496"/>
              <a:gd name="connsiteX59" fmla="*/ 1490288 w 9143993"/>
              <a:gd name="connsiteY59" fmla="*/ 4913649 h 5143496"/>
              <a:gd name="connsiteX60" fmla="*/ 1479686 w 9143993"/>
              <a:gd name="connsiteY60" fmla="*/ 4911720 h 5143496"/>
              <a:gd name="connsiteX61" fmla="*/ 1426402 w 9143993"/>
              <a:gd name="connsiteY61" fmla="*/ 4911720 h 5143496"/>
              <a:gd name="connsiteX62" fmla="*/ 1410617 w 9143993"/>
              <a:gd name="connsiteY62" fmla="*/ 4920495 h 5143496"/>
              <a:gd name="connsiteX63" fmla="*/ 1410360 w 9143993"/>
              <a:gd name="connsiteY63" fmla="*/ 4920495 h 5143496"/>
              <a:gd name="connsiteX64" fmla="*/ 1410360 w 9143993"/>
              <a:gd name="connsiteY64" fmla="*/ 4912865 h 5143496"/>
              <a:gd name="connsiteX65" fmla="*/ 1401762 w 9143993"/>
              <a:gd name="connsiteY65" fmla="*/ 4912865 h 5143496"/>
              <a:gd name="connsiteX66" fmla="*/ 1401762 w 9143993"/>
              <a:gd name="connsiteY66" fmla="*/ 4960933 h 5143496"/>
              <a:gd name="connsiteX67" fmla="*/ 1410746 w 9143993"/>
              <a:gd name="connsiteY67" fmla="*/ 4960933 h 5143496"/>
              <a:gd name="connsiteX68" fmla="*/ 1410746 w 9143993"/>
              <a:gd name="connsiteY68" fmla="*/ 4938679 h 5143496"/>
              <a:gd name="connsiteX69" fmla="*/ 1425375 w 9143993"/>
              <a:gd name="connsiteY69" fmla="*/ 4918842 h 5143496"/>
              <a:gd name="connsiteX70" fmla="*/ 1435641 w 9143993"/>
              <a:gd name="connsiteY70" fmla="*/ 4936009 h 5143496"/>
              <a:gd name="connsiteX71" fmla="*/ 1435641 w 9143993"/>
              <a:gd name="connsiteY71" fmla="*/ 4960933 h 5143496"/>
              <a:gd name="connsiteX72" fmla="*/ 1444625 w 9143993"/>
              <a:gd name="connsiteY72" fmla="*/ 4960933 h 5143496"/>
              <a:gd name="connsiteX73" fmla="*/ 1444625 w 9143993"/>
              <a:gd name="connsiteY73" fmla="*/ 4932321 h 5143496"/>
              <a:gd name="connsiteX74" fmla="*/ 1426402 w 9143993"/>
              <a:gd name="connsiteY74" fmla="*/ 4911720 h 5143496"/>
              <a:gd name="connsiteX75" fmla="*/ 1369841 w 9143993"/>
              <a:gd name="connsiteY75" fmla="*/ 4911720 h 5143496"/>
              <a:gd name="connsiteX76" fmla="*/ 1347787 w 9143993"/>
              <a:gd name="connsiteY76" fmla="*/ 4936284 h 5143496"/>
              <a:gd name="connsiteX77" fmla="*/ 1372084 w 9143993"/>
              <a:gd name="connsiteY77" fmla="*/ 4962520 h 5143496"/>
              <a:gd name="connsiteX78" fmla="*/ 1387036 w 9143993"/>
              <a:gd name="connsiteY78" fmla="*/ 4959434 h 5143496"/>
              <a:gd name="connsiteX79" fmla="*/ 1387036 w 9143993"/>
              <a:gd name="connsiteY79" fmla="*/ 4950431 h 5143496"/>
              <a:gd name="connsiteX80" fmla="*/ 1372459 w 9143993"/>
              <a:gd name="connsiteY80" fmla="*/ 4955318 h 5143496"/>
              <a:gd name="connsiteX81" fmla="*/ 1357008 w 9143993"/>
              <a:gd name="connsiteY81" fmla="*/ 4939114 h 5143496"/>
              <a:gd name="connsiteX82" fmla="*/ 1390650 w 9143993"/>
              <a:gd name="connsiteY82" fmla="*/ 4939114 h 5143496"/>
              <a:gd name="connsiteX83" fmla="*/ 1369841 w 9143993"/>
              <a:gd name="connsiteY83" fmla="*/ 4911720 h 5143496"/>
              <a:gd name="connsiteX84" fmla="*/ 1201723 w 9143993"/>
              <a:gd name="connsiteY84" fmla="*/ 4911720 h 5143496"/>
              <a:gd name="connsiteX85" fmla="*/ 1186354 w 9143993"/>
              <a:gd name="connsiteY85" fmla="*/ 4920495 h 5143496"/>
              <a:gd name="connsiteX86" fmla="*/ 1186230 w 9143993"/>
              <a:gd name="connsiteY86" fmla="*/ 4920495 h 5143496"/>
              <a:gd name="connsiteX87" fmla="*/ 1186230 w 9143993"/>
              <a:gd name="connsiteY87" fmla="*/ 4912865 h 5143496"/>
              <a:gd name="connsiteX88" fmla="*/ 1177924 w 9143993"/>
              <a:gd name="connsiteY88" fmla="*/ 4912865 h 5143496"/>
              <a:gd name="connsiteX89" fmla="*/ 1177924 w 9143993"/>
              <a:gd name="connsiteY89" fmla="*/ 4960933 h 5143496"/>
              <a:gd name="connsiteX90" fmla="*/ 1186478 w 9143993"/>
              <a:gd name="connsiteY90" fmla="*/ 4960933 h 5143496"/>
              <a:gd name="connsiteX91" fmla="*/ 1186478 w 9143993"/>
              <a:gd name="connsiteY91" fmla="*/ 4938679 h 5143496"/>
              <a:gd name="connsiteX92" fmla="*/ 1200732 w 9143993"/>
              <a:gd name="connsiteY92" fmla="*/ 4918842 h 5143496"/>
              <a:gd name="connsiteX93" fmla="*/ 1210647 w 9143993"/>
              <a:gd name="connsiteY93" fmla="*/ 4936009 h 5143496"/>
              <a:gd name="connsiteX94" fmla="*/ 1210647 w 9143993"/>
              <a:gd name="connsiteY94" fmla="*/ 4960933 h 5143496"/>
              <a:gd name="connsiteX95" fmla="*/ 1219199 w 9143993"/>
              <a:gd name="connsiteY95" fmla="*/ 4960933 h 5143496"/>
              <a:gd name="connsiteX96" fmla="*/ 1219199 w 9143993"/>
              <a:gd name="connsiteY96" fmla="*/ 4932321 h 5143496"/>
              <a:gd name="connsiteX97" fmla="*/ 1201723 w 9143993"/>
              <a:gd name="connsiteY97" fmla="*/ 4911720 h 5143496"/>
              <a:gd name="connsiteX98" fmla="*/ 1142207 w 9143993"/>
              <a:gd name="connsiteY98" fmla="*/ 4911720 h 5143496"/>
              <a:gd name="connsiteX99" fmla="*/ 1117600 w 9143993"/>
              <a:gd name="connsiteY99" fmla="*/ 4937185 h 5143496"/>
              <a:gd name="connsiteX100" fmla="*/ 1142207 w 9143993"/>
              <a:gd name="connsiteY100" fmla="*/ 4962520 h 5143496"/>
              <a:gd name="connsiteX101" fmla="*/ 1166812 w 9143993"/>
              <a:gd name="connsiteY101" fmla="*/ 4937185 h 5143496"/>
              <a:gd name="connsiteX102" fmla="*/ 1142207 w 9143993"/>
              <a:gd name="connsiteY102" fmla="*/ 4911720 h 5143496"/>
              <a:gd name="connsiteX103" fmla="*/ 1010683 w 9143993"/>
              <a:gd name="connsiteY103" fmla="*/ 4911720 h 5143496"/>
              <a:gd name="connsiteX104" fmla="*/ 989011 w 9143993"/>
              <a:gd name="connsiteY104" fmla="*/ 4937201 h 5143496"/>
              <a:gd name="connsiteX105" fmla="*/ 1009657 w 9143993"/>
              <a:gd name="connsiteY105" fmla="*/ 4960780 h 5143496"/>
              <a:gd name="connsiteX106" fmla="*/ 1025943 w 9143993"/>
              <a:gd name="connsiteY106" fmla="*/ 4953301 h 5143496"/>
              <a:gd name="connsiteX107" fmla="*/ 1026072 w 9143993"/>
              <a:gd name="connsiteY107" fmla="*/ 4953301 h 5143496"/>
              <a:gd name="connsiteX108" fmla="*/ 1026072 w 9143993"/>
              <a:gd name="connsiteY108" fmla="*/ 4957991 h 5143496"/>
              <a:gd name="connsiteX109" fmla="*/ 1011068 w 9143993"/>
              <a:gd name="connsiteY109" fmla="*/ 4974471 h 5143496"/>
              <a:gd name="connsiteX110" fmla="*/ 993628 w 9143993"/>
              <a:gd name="connsiteY110" fmla="*/ 4970161 h 5143496"/>
              <a:gd name="connsiteX111" fmla="*/ 992730 w 9143993"/>
              <a:gd name="connsiteY111" fmla="*/ 4978274 h 5143496"/>
              <a:gd name="connsiteX112" fmla="*/ 1010042 w 9143993"/>
              <a:gd name="connsiteY112" fmla="*/ 4981570 h 5143496"/>
              <a:gd name="connsiteX113" fmla="*/ 1035048 w 9143993"/>
              <a:gd name="connsiteY113" fmla="*/ 4958625 h 5143496"/>
              <a:gd name="connsiteX114" fmla="*/ 1035048 w 9143993"/>
              <a:gd name="connsiteY114" fmla="*/ 4912861 h 5143496"/>
              <a:gd name="connsiteX115" fmla="*/ 1026841 w 9143993"/>
              <a:gd name="connsiteY115" fmla="*/ 4912861 h 5143496"/>
              <a:gd name="connsiteX116" fmla="*/ 1026841 w 9143993"/>
              <a:gd name="connsiteY116" fmla="*/ 4919960 h 5143496"/>
              <a:gd name="connsiteX117" fmla="*/ 1026584 w 9143993"/>
              <a:gd name="connsiteY117" fmla="*/ 4919960 h 5143496"/>
              <a:gd name="connsiteX118" fmla="*/ 1010683 w 9143993"/>
              <a:gd name="connsiteY118" fmla="*/ 4911720 h 5143496"/>
              <a:gd name="connsiteX119" fmla="*/ 960350 w 9143993"/>
              <a:gd name="connsiteY119" fmla="*/ 4911720 h 5143496"/>
              <a:gd name="connsiteX120" fmla="*/ 945150 w 9143993"/>
              <a:gd name="connsiteY120" fmla="*/ 4920495 h 5143496"/>
              <a:gd name="connsiteX121" fmla="*/ 944903 w 9143993"/>
              <a:gd name="connsiteY121" fmla="*/ 4920495 h 5143496"/>
              <a:gd name="connsiteX122" fmla="*/ 944903 w 9143993"/>
              <a:gd name="connsiteY122" fmla="*/ 4912865 h 5143496"/>
              <a:gd name="connsiteX123" fmla="*/ 936623 w 9143993"/>
              <a:gd name="connsiteY123" fmla="*/ 4912865 h 5143496"/>
              <a:gd name="connsiteX124" fmla="*/ 936623 w 9143993"/>
              <a:gd name="connsiteY124" fmla="*/ 4960933 h 5143496"/>
              <a:gd name="connsiteX125" fmla="*/ 945150 w 9143993"/>
              <a:gd name="connsiteY125" fmla="*/ 4960933 h 5143496"/>
              <a:gd name="connsiteX126" fmla="*/ 945150 w 9143993"/>
              <a:gd name="connsiteY126" fmla="*/ 4938679 h 5143496"/>
              <a:gd name="connsiteX127" fmla="*/ 959362 w 9143993"/>
              <a:gd name="connsiteY127" fmla="*/ 4918842 h 5143496"/>
              <a:gd name="connsiteX128" fmla="*/ 969248 w 9143993"/>
              <a:gd name="connsiteY128" fmla="*/ 4936009 h 5143496"/>
              <a:gd name="connsiteX129" fmla="*/ 969248 w 9143993"/>
              <a:gd name="connsiteY129" fmla="*/ 4960933 h 5143496"/>
              <a:gd name="connsiteX130" fmla="*/ 977898 w 9143993"/>
              <a:gd name="connsiteY130" fmla="*/ 4960933 h 5143496"/>
              <a:gd name="connsiteX131" fmla="*/ 977898 w 9143993"/>
              <a:gd name="connsiteY131" fmla="*/ 4932321 h 5143496"/>
              <a:gd name="connsiteX132" fmla="*/ 960350 w 9143993"/>
              <a:gd name="connsiteY132" fmla="*/ 4911720 h 5143496"/>
              <a:gd name="connsiteX133" fmla="*/ 842144 w 9143993"/>
              <a:gd name="connsiteY133" fmla="*/ 4911720 h 5143496"/>
              <a:gd name="connsiteX134" fmla="*/ 826249 w 9143993"/>
              <a:gd name="connsiteY134" fmla="*/ 4916350 h 5143496"/>
              <a:gd name="connsiteX135" fmla="*/ 826762 w 9143993"/>
              <a:gd name="connsiteY135" fmla="*/ 4923938 h 5143496"/>
              <a:gd name="connsiteX136" fmla="*/ 840734 w 9143993"/>
              <a:gd name="connsiteY136" fmla="*/ 4918922 h 5143496"/>
              <a:gd name="connsiteX137" fmla="*/ 852783 w 9143993"/>
              <a:gd name="connsiteY137" fmla="*/ 4931654 h 5143496"/>
              <a:gd name="connsiteX138" fmla="*/ 843297 w 9143993"/>
              <a:gd name="connsiteY138" fmla="*/ 4931397 h 5143496"/>
              <a:gd name="connsiteX139" fmla="*/ 820737 w 9143993"/>
              <a:gd name="connsiteY139" fmla="*/ 4947473 h 5143496"/>
              <a:gd name="connsiteX140" fmla="*/ 838426 w 9143993"/>
              <a:gd name="connsiteY140" fmla="*/ 4962520 h 5143496"/>
              <a:gd name="connsiteX141" fmla="*/ 853424 w 9143993"/>
              <a:gd name="connsiteY141" fmla="*/ 4955190 h 5143496"/>
              <a:gd name="connsiteX142" fmla="*/ 853680 w 9143993"/>
              <a:gd name="connsiteY142" fmla="*/ 4955190 h 5143496"/>
              <a:gd name="connsiteX143" fmla="*/ 853680 w 9143993"/>
              <a:gd name="connsiteY143" fmla="*/ 4961491 h 5143496"/>
              <a:gd name="connsiteX144" fmla="*/ 862012 w 9143993"/>
              <a:gd name="connsiteY144" fmla="*/ 4961491 h 5143496"/>
              <a:gd name="connsiteX145" fmla="*/ 861627 w 9143993"/>
              <a:gd name="connsiteY145" fmla="*/ 4951974 h 5143496"/>
              <a:gd name="connsiteX146" fmla="*/ 861627 w 9143993"/>
              <a:gd name="connsiteY146" fmla="*/ 4931783 h 5143496"/>
              <a:gd name="connsiteX147" fmla="*/ 842144 w 9143993"/>
              <a:gd name="connsiteY147" fmla="*/ 4911720 h 5143496"/>
              <a:gd name="connsiteX148" fmla="*/ 791991 w 9143993"/>
              <a:gd name="connsiteY148" fmla="*/ 4911720 h 5143496"/>
              <a:gd name="connsiteX149" fmla="*/ 769937 w 9143993"/>
              <a:gd name="connsiteY149" fmla="*/ 4936284 h 5143496"/>
              <a:gd name="connsiteX150" fmla="*/ 794359 w 9143993"/>
              <a:gd name="connsiteY150" fmla="*/ 4962520 h 5143496"/>
              <a:gd name="connsiteX151" fmla="*/ 809186 w 9143993"/>
              <a:gd name="connsiteY151" fmla="*/ 4959434 h 5143496"/>
              <a:gd name="connsiteX152" fmla="*/ 809186 w 9143993"/>
              <a:gd name="connsiteY152" fmla="*/ 4950431 h 5143496"/>
              <a:gd name="connsiteX153" fmla="*/ 794732 w 9143993"/>
              <a:gd name="connsiteY153" fmla="*/ 4955318 h 5143496"/>
              <a:gd name="connsiteX154" fmla="*/ 779158 w 9143993"/>
              <a:gd name="connsiteY154" fmla="*/ 4939114 h 5143496"/>
              <a:gd name="connsiteX155" fmla="*/ 812799 w 9143993"/>
              <a:gd name="connsiteY155" fmla="*/ 4939114 h 5143496"/>
              <a:gd name="connsiteX156" fmla="*/ 791991 w 9143993"/>
              <a:gd name="connsiteY156" fmla="*/ 4911720 h 5143496"/>
              <a:gd name="connsiteX157" fmla="*/ 759637 w 9143993"/>
              <a:gd name="connsiteY157" fmla="*/ 4911720 h 5143496"/>
              <a:gd name="connsiteX158" fmla="*/ 747840 w 9143993"/>
              <a:gd name="connsiteY158" fmla="*/ 4920367 h 5143496"/>
              <a:gd name="connsiteX159" fmla="*/ 747599 w 9143993"/>
              <a:gd name="connsiteY159" fmla="*/ 4920367 h 5143496"/>
              <a:gd name="connsiteX160" fmla="*/ 747599 w 9143993"/>
              <a:gd name="connsiteY160" fmla="*/ 4912865 h 5143496"/>
              <a:gd name="connsiteX161" fmla="*/ 739774 w 9143993"/>
              <a:gd name="connsiteY161" fmla="*/ 4912865 h 5143496"/>
              <a:gd name="connsiteX162" fmla="*/ 739774 w 9143993"/>
              <a:gd name="connsiteY162" fmla="*/ 4960933 h 5143496"/>
              <a:gd name="connsiteX163" fmla="*/ 748201 w 9143993"/>
              <a:gd name="connsiteY163" fmla="*/ 4960933 h 5143496"/>
              <a:gd name="connsiteX164" fmla="*/ 748201 w 9143993"/>
              <a:gd name="connsiteY164" fmla="*/ 4939061 h 5143496"/>
              <a:gd name="connsiteX165" fmla="*/ 760600 w 9143993"/>
              <a:gd name="connsiteY165" fmla="*/ 4919477 h 5143496"/>
              <a:gd name="connsiteX166" fmla="*/ 765174 w 9143993"/>
              <a:gd name="connsiteY166" fmla="*/ 4920367 h 5143496"/>
              <a:gd name="connsiteX167" fmla="*/ 765174 w 9143993"/>
              <a:gd name="connsiteY167" fmla="*/ 4912356 h 5143496"/>
              <a:gd name="connsiteX168" fmla="*/ 759637 w 9143993"/>
              <a:gd name="connsiteY168" fmla="*/ 4911720 h 5143496"/>
              <a:gd name="connsiteX169" fmla="*/ 886519 w 9143993"/>
              <a:gd name="connsiteY169" fmla="*/ 4899020 h 5143496"/>
              <a:gd name="connsiteX170" fmla="*/ 877672 w 9143993"/>
              <a:gd name="connsiteY170" fmla="*/ 4901965 h 5143496"/>
              <a:gd name="connsiteX171" fmla="*/ 877672 w 9143993"/>
              <a:gd name="connsiteY171" fmla="*/ 4913103 h 5143496"/>
              <a:gd name="connsiteX172" fmla="*/ 866774 w 9143993"/>
              <a:gd name="connsiteY172" fmla="*/ 4913103 h 5143496"/>
              <a:gd name="connsiteX173" fmla="*/ 866774 w 9143993"/>
              <a:gd name="connsiteY173" fmla="*/ 4920272 h 5143496"/>
              <a:gd name="connsiteX174" fmla="*/ 877672 w 9143993"/>
              <a:gd name="connsiteY174" fmla="*/ 4920272 h 5143496"/>
              <a:gd name="connsiteX175" fmla="*/ 877672 w 9143993"/>
              <a:gd name="connsiteY175" fmla="*/ 4948566 h 5143496"/>
              <a:gd name="connsiteX176" fmla="*/ 892546 w 9143993"/>
              <a:gd name="connsiteY176" fmla="*/ 4962520 h 5143496"/>
              <a:gd name="connsiteX177" fmla="*/ 900111 w 9143993"/>
              <a:gd name="connsiteY177" fmla="*/ 4961240 h 5143496"/>
              <a:gd name="connsiteX178" fmla="*/ 900111 w 9143993"/>
              <a:gd name="connsiteY178" fmla="*/ 4953687 h 5143496"/>
              <a:gd name="connsiteX179" fmla="*/ 894084 w 9143993"/>
              <a:gd name="connsiteY179" fmla="*/ 4955351 h 5143496"/>
              <a:gd name="connsiteX180" fmla="*/ 886519 w 9143993"/>
              <a:gd name="connsiteY180" fmla="*/ 4946773 h 5143496"/>
              <a:gd name="connsiteX181" fmla="*/ 886519 w 9143993"/>
              <a:gd name="connsiteY181" fmla="*/ 4920272 h 5143496"/>
              <a:gd name="connsiteX182" fmla="*/ 899341 w 9143993"/>
              <a:gd name="connsiteY182" fmla="*/ 4920272 h 5143496"/>
              <a:gd name="connsiteX183" fmla="*/ 899341 w 9143993"/>
              <a:gd name="connsiteY183" fmla="*/ 4913103 h 5143496"/>
              <a:gd name="connsiteX184" fmla="*/ 886519 w 9143993"/>
              <a:gd name="connsiteY184" fmla="*/ 4913103 h 5143496"/>
              <a:gd name="connsiteX185" fmla="*/ 1098073 w 9143993"/>
              <a:gd name="connsiteY185" fmla="*/ 4894258 h 5143496"/>
              <a:gd name="connsiteX186" fmla="*/ 1063625 w 9143993"/>
              <a:gd name="connsiteY186" fmla="*/ 4928134 h 5143496"/>
              <a:gd name="connsiteX187" fmla="*/ 1097947 w 9143993"/>
              <a:gd name="connsiteY187" fmla="*/ 4962521 h 5143496"/>
              <a:gd name="connsiteX188" fmla="*/ 1112837 w 9143993"/>
              <a:gd name="connsiteY188" fmla="*/ 4960220 h 5143496"/>
              <a:gd name="connsiteX189" fmla="*/ 1112206 w 9143993"/>
              <a:gd name="connsiteY189" fmla="*/ 4951016 h 5143496"/>
              <a:gd name="connsiteX190" fmla="*/ 1098073 w 9143993"/>
              <a:gd name="connsiteY190" fmla="*/ 4954212 h 5143496"/>
              <a:gd name="connsiteX191" fmla="*/ 1073466 w 9143993"/>
              <a:gd name="connsiteY191" fmla="*/ 4928390 h 5143496"/>
              <a:gd name="connsiteX192" fmla="*/ 1098578 w 9143993"/>
              <a:gd name="connsiteY192" fmla="*/ 4902567 h 5143496"/>
              <a:gd name="connsiteX193" fmla="*/ 1111953 w 9143993"/>
              <a:gd name="connsiteY193" fmla="*/ 4906275 h 5143496"/>
              <a:gd name="connsiteX194" fmla="*/ 1112711 w 9143993"/>
              <a:gd name="connsiteY194" fmla="*/ 4897071 h 5143496"/>
              <a:gd name="connsiteX195" fmla="*/ 1098073 w 9143993"/>
              <a:gd name="connsiteY195" fmla="*/ 4894258 h 5143496"/>
              <a:gd name="connsiteX196" fmla="*/ 714375 w 9143993"/>
              <a:gd name="connsiteY196" fmla="*/ 4894258 h 5143496"/>
              <a:gd name="connsiteX197" fmla="*/ 681038 w 9143993"/>
              <a:gd name="connsiteY197" fmla="*/ 4928134 h 5143496"/>
              <a:gd name="connsiteX198" fmla="*/ 714375 w 9143993"/>
              <a:gd name="connsiteY198" fmla="*/ 4962521 h 5143496"/>
              <a:gd name="connsiteX199" fmla="*/ 728663 w 9143993"/>
              <a:gd name="connsiteY199" fmla="*/ 4960220 h 5143496"/>
              <a:gd name="connsiteX200" fmla="*/ 728174 w 9143993"/>
              <a:gd name="connsiteY200" fmla="*/ 4951016 h 5143496"/>
              <a:gd name="connsiteX201" fmla="*/ 714375 w 9143993"/>
              <a:gd name="connsiteY201" fmla="*/ 4954212 h 5143496"/>
              <a:gd name="connsiteX202" fmla="*/ 690685 w 9143993"/>
              <a:gd name="connsiteY202" fmla="*/ 4928390 h 5143496"/>
              <a:gd name="connsiteX203" fmla="*/ 714864 w 9143993"/>
              <a:gd name="connsiteY203" fmla="*/ 4902567 h 5143496"/>
              <a:gd name="connsiteX204" fmla="*/ 727930 w 9143993"/>
              <a:gd name="connsiteY204" fmla="*/ 4906275 h 5143496"/>
              <a:gd name="connsiteX205" fmla="*/ 728663 w 9143993"/>
              <a:gd name="connsiteY205" fmla="*/ 4897071 h 5143496"/>
              <a:gd name="connsiteX206" fmla="*/ 714375 w 9143993"/>
              <a:gd name="connsiteY206" fmla="*/ 4894258 h 5143496"/>
              <a:gd name="connsiteX207" fmla="*/ 1326420 w 9143993"/>
              <a:gd name="connsiteY207" fmla="*/ 4892670 h 5143496"/>
              <a:gd name="connsiteX208" fmla="*/ 1326420 w 9143993"/>
              <a:gd name="connsiteY208" fmla="*/ 4920025 h 5143496"/>
              <a:gd name="connsiteX209" fmla="*/ 1326174 w 9143993"/>
              <a:gd name="connsiteY209" fmla="*/ 4920025 h 5143496"/>
              <a:gd name="connsiteX210" fmla="*/ 1310696 w 9143993"/>
              <a:gd name="connsiteY210" fmla="*/ 4912264 h 5143496"/>
              <a:gd name="connsiteX211" fmla="*/ 1290638 w 9143993"/>
              <a:gd name="connsiteY211" fmla="*/ 4936565 h 5143496"/>
              <a:gd name="connsiteX212" fmla="*/ 1310696 w 9143993"/>
              <a:gd name="connsiteY212" fmla="*/ 4962520 h 5143496"/>
              <a:gd name="connsiteX213" fmla="*/ 1326544 w 9143993"/>
              <a:gd name="connsiteY213" fmla="*/ 4954632 h 5143496"/>
              <a:gd name="connsiteX214" fmla="*/ 1326792 w 9143993"/>
              <a:gd name="connsiteY214" fmla="*/ 4954632 h 5143496"/>
              <a:gd name="connsiteX215" fmla="*/ 1326792 w 9143993"/>
              <a:gd name="connsiteY215" fmla="*/ 4961502 h 5143496"/>
              <a:gd name="connsiteX216" fmla="*/ 1335087 w 9143993"/>
              <a:gd name="connsiteY216" fmla="*/ 4961502 h 5143496"/>
              <a:gd name="connsiteX217" fmla="*/ 1335087 w 9143993"/>
              <a:gd name="connsiteY217" fmla="*/ 4892670 h 5143496"/>
              <a:gd name="connsiteX218" fmla="*/ 1268413 w 9143993"/>
              <a:gd name="connsiteY218" fmla="*/ 4892670 h 5143496"/>
              <a:gd name="connsiteX219" fmla="*/ 1268413 w 9143993"/>
              <a:gd name="connsiteY219" fmla="*/ 4902195 h 5143496"/>
              <a:gd name="connsiteX220" fmla="*/ 1277938 w 9143993"/>
              <a:gd name="connsiteY220" fmla="*/ 4902195 h 5143496"/>
              <a:gd name="connsiteX221" fmla="*/ 1277938 w 9143993"/>
              <a:gd name="connsiteY221" fmla="*/ 4892670 h 5143496"/>
              <a:gd name="connsiteX222" fmla="*/ 911223 w 9143993"/>
              <a:gd name="connsiteY222" fmla="*/ 4892670 h 5143496"/>
              <a:gd name="connsiteX223" fmla="*/ 911223 w 9143993"/>
              <a:gd name="connsiteY223" fmla="*/ 4902195 h 5143496"/>
              <a:gd name="connsiteX224" fmla="*/ 920748 w 9143993"/>
              <a:gd name="connsiteY224" fmla="*/ 4902195 h 5143496"/>
              <a:gd name="connsiteX225" fmla="*/ 920748 w 9143993"/>
              <a:gd name="connsiteY225" fmla="*/ 4892670 h 5143496"/>
              <a:gd name="connsiteX226" fmla="*/ 1253313 w 9143993"/>
              <a:gd name="connsiteY226" fmla="*/ 4889495 h 5143496"/>
              <a:gd name="connsiteX227" fmla="*/ 1237923 w 9143993"/>
              <a:gd name="connsiteY227" fmla="*/ 4908621 h 5143496"/>
              <a:gd name="connsiteX228" fmla="*/ 1237923 w 9143993"/>
              <a:gd name="connsiteY228" fmla="*/ 4913055 h 5143496"/>
              <a:gd name="connsiteX229" fmla="*/ 1227137 w 9143993"/>
              <a:gd name="connsiteY229" fmla="*/ 4913055 h 5143496"/>
              <a:gd name="connsiteX230" fmla="*/ 1227137 w 9143993"/>
              <a:gd name="connsiteY230" fmla="*/ 4920148 h 5143496"/>
              <a:gd name="connsiteX231" fmla="*/ 1237923 w 9143993"/>
              <a:gd name="connsiteY231" fmla="*/ 4920148 h 5143496"/>
              <a:gd name="connsiteX232" fmla="*/ 1237923 w 9143993"/>
              <a:gd name="connsiteY232" fmla="*/ 4960933 h 5143496"/>
              <a:gd name="connsiteX233" fmla="*/ 1246406 w 9143993"/>
              <a:gd name="connsiteY233" fmla="*/ 4960933 h 5143496"/>
              <a:gd name="connsiteX234" fmla="*/ 1246406 w 9143993"/>
              <a:gd name="connsiteY234" fmla="*/ 4920148 h 5143496"/>
              <a:gd name="connsiteX235" fmla="*/ 1258524 w 9143993"/>
              <a:gd name="connsiteY235" fmla="*/ 4920148 h 5143496"/>
              <a:gd name="connsiteX236" fmla="*/ 1258524 w 9143993"/>
              <a:gd name="connsiteY236" fmla="*/ 4913055 h 5143496"/>
              <a:gd name="connsiteX237" fmla="*/ 1246406 w 9143993"/>
              <a:gd name="connsiteY237" fmla="*/ 4913055 h 5143496"/>
              <a:gd name="connsiteX238" fmla="*/ 1246406 w 9143993"/>
              <a:gd name="connsiteY238" fmla="*/ 4907861 h 5143496"/>
              <a:gd name="connsiteX239" fmla="*/ 1254525 w 9143993"/>
              <a:gd name="connsiteY239" fmla="*/ 4896588 h 5143496"/>
              <a:gd name="connsiteX240" fmla="*/ 1258645 w 9143993"/>
              <a:gd name="connsiteY240" fmla="*/ 4897095 h 5143496"/>
              <a:gd name="connsiteX241" fmla="*/ 1258887 w 9143993"/>
              <a:gd name="connsiteY241" fmla="*/ 4890002 h 5143496"/>
              <a:gd name="connsiteX242" fmla="*/ 1253313 w 9143993"/>
              <a:gd name="connsiteY242" fmla="*/ 4889495 h 5143496"/>
              <a:gd name="connsiteX243" fmla="*/ 446088 w 9143993"/>
              <a:gd name="connsiteY243" fmla="*/ 4819645 h 5143496"/>
              <a:gd name="connsiteX244" fmla="*/ 518951 w 9143993"/>
              <a:gd name="connsiteY244" fmla="*/ 4819645 h 5143496"/>
              <a:gd name="connsiteX245" fmla="*/ 576263 w 9143993"/>
              <a:gd name="connsiteY245" fmla="*/ 4876858 h 5143496"/>
              <a:gd name="connsiteX246" fmla="*/ 518951 w 9143993"/>
              <a:gd name="connsiteY246" fmla="*/ 4933945 h 5143496"/>
              <a:gd name="connsiteX247" fmla="*/ 446088 w 9143993"/>
              <a:gd name="connsiteY247" fmla="*/ 4933945 h 5143496"/>
              <a:gd name="connsiteX248" fmla="*/ 446088 w 9143993"/>
              <a:gd name="connsiteY248" fmla="*/ 4892507 h 5143496"/>
              <a:gd name="connsiteX249" fmla="*/ 519076 w 9143993"/>
              <a:gd name="connsiteY249" fmla="*/ 4892507 h 5143496"/>
              <a:gd name="connsiteX250" fmla="*/ 519076 w 9143993"/>
              <a:gd name="connsiteY250" fmla="*/ 4861084 h 5143496"/>
              <a:gd name="connsiteX251" fmla="*/ 446088 w 9143993"/>
              <a:gd name="connsiteY251" fmla="*/ 4861084 h 5143496"/>
              <a:gd name="connsiteX252" fmla="*/ 1415715 w 9143993"/>
              <a:gd name="connsiteY252" fmla="*/ 4818058 h 5143496"/>
              <a:gd name="connsiteX253" fmla="*/ 1427156 w 9143993"/>
              <a:gd name="connsiteY253" fmla="*/ 4830758 h 5143496"/>
              <a:gd name="connsiteX254" fmla="*/ 1403344 w 9143993"/>
              <a:gd name="connsiteY254" fmla="*/ 4830758 h 5143496"/>
              <a:gd name="connsiteX255" fmla="*/ 1415715 w 9143993"/>
              <a:gd name="connsiteY255" fmla="*/ 4818058 h 5143496"/>
              <a:gd name="connsiteX256" fmla="*/ 1241915 w 9143993"/>
              <a:gd name="connsiteY256" fmla="*/ 4818058 h 5143496"/>
              <a:gd name="connsiteX257" fmla="*/ 1252532 w 9143993"/>
              <a:gd name="connsiteY257" fmla="*/ 4830758 h 5143496"/>
              <a:gd name="connsiteX258" fmla="*/ 1230307 w 9143993"/>
              <a:gd name="connsiteY258" fmla="*/ 4830758 h 5143496"/>
              <a:gd name="connsiteX259" fmla="*/ 1241915 w 9143993"/>
              <a:gd name="connsiteY259" fmla="*/ 4818058 h 5143496"/>
              <a:gd name="connsiteX260" fmla="*/ 1049827 w 9143993"/>
              <a:gd name="connsiteY260" fmla="*/ 4818058 h 5143496"/>
              <a:gd name="connsiteX261" fmla="*/ 1060446 w 9143993"/>
              <a:gd name="connsiteY261" fmla="*/ 4830758 h 5143496"/>
              <a:gd name="connsiteX262" fmla="*/ 1038220 w 9143993"/>
              <a:gd name="connsiteY262" fmla="*/ 4830758 h 5143496"/>
              <a:gd name="connsiteX263" fmla="*/ 1049827 w 9143993"/>
              <a:gd name="connsiteY263" fmla="*/ 4818058 h 5143496"/>
              <a:gd name="connsiteX264" fmla="*/ 900602 w 9143993"/>
              <a:gd name="connsiteY264" fmla="*/ 4818058 h 5143496"/>
              <a:gd name="connsiteX265" fmla="*/ 911220 w 9143993"/>
              <a:gd name="connsiteY265" fmla="*/ 4830758 h 5143496"/>
              <a:gd name="connsiteX266" fmla="*/ 888995 w 9143993"/>
              <a:gd name="connsiteY266" fmla="*/ 4830758 h 5143496"/>
              <a:gd name="connsiteX267" fmla="*/ 900602 w 9143993"/>
              <a:gd name="connsiteY267" fmla="*/ 4818058 h 5143496"/>
              <a:gd name="connsiteX268" fmla="*/ 802113 w 9143993"/>
              <a:gd name="connsiteY268" fmla="*/ 4818058 h 5143496"/>
              <a:gd name="connsiteX269" fmla="*/ 812796 w 9143993"/>
              <a:gd name="connsiteY269" fmla="*/ 4830758 h 5143496"/>
              <a:gd name="connsiteX270" fmla="*/ 790571 w 9143993"/>
              <a:gd name="connsiteY270" fmla="*/ 4830758 h 5143496"/>
              <a:gd name="connsiteX271" fmla="*/ 802113 w 9143993"/>
              <a:gd name="connsiteY271" fmla="*/ 4818058 h 5143496"/>
              <a:gd name="connsiteX272" fmla="*/ 1368419 w 9143993"/>
              <a:gd name="connsiteY272" fmla="*/ 4810120 h 5143496"/>
              <a:gd name="connsiteX273" fmla="*/ 1368419 w 9143993"/>
              <a:gd name="connsiteY273" fmla="*/ 4860920 h 5143496"/>
              <a:gd name="connsiteX274" fmla="*/ 1381119 w 9143993"/>
              <a:gd name="connsiteY274" fmla="*/ 4860920 h 5143496"/>
              <a:gd name="connsiteX275" fmla="*/ 1381119 w 9143993"/>
              <a:gd name="connsiteY275" fmla="*/ 4810120 h 5143496"/>
              <a:gd name="connsiteX276" fmla="*/ 1268408 w 9143993"/>
              <a:gd name="connsiteY276" fmla="*/ 4810120 h 5143496"/>
              <a:gd name="connsiteX277" fmla="*/ 1287813 w 9143993"/>
              <a:gd name="connsiteY277" fmla="*/ 4860920 h 5143496"/>
              <a:gd name="connsiteX278" fmla="*/ 1303106 w 9143993"/>
              <a:gd name="connsiteY278" fmla="*/ 4860920 h 5143496"/>
              <a:gd name="connsiteX279" fmla="*/ 1322383 w 9143993"/>
              <a:gd name="connsiteY279" fmla="*/ 4810120 h 5143496"/>
              <a:gd name="connsiteX280" fmla="*/ 1308760 w 9143993"/>
              <a:gd name="connsiteY280" fmla="*/ 4810120 h 5143496"/>
              <a:gd name="connsiteX281" fmla="*/ 1296167 w 9143993"/>
              <a:gd name="connsiteY281" fmla="*/ 4847066 h 5143496"/>
              <a:gd name="connsiteX282" fmla="*/ 1296038 w 9143993"/>
              <a:gd name="connsiteY282" fmla="*/ 4847066 h 5143496"/>
              <a:gd name="connsiteX283" fmla="*/ 1282930 w 9143993"/>
              <a:gd name="connsiteY283" fmla="*/ 4810120 h 5143496"/>
              <a:gd name="connsiteX284" fmla="*/ 1108715 w 9143993"/>
              <a:gd name="connsiteY284" fmla="*/ 4810120 h 5143496"/>
              <a:gd name="connsiteX285" fmla="*/ 1108715 w 9143993"/>
              <a:gd name="connsiteY285" fmla="*/ 4832091 h 5143496"/>
              <a:gd name="connsiteX286" fmla="*/ 1087431 w 9143993"/>
              <a:gd name="connsiteY286" fmla="*/ 4832091 h 5143496"/>
              <a:gd name="connsiteX287" fmla="*/ 1087431 w 9143993"/>
              <a:gd name="connsiteY287" fmla="*/ 4838949 h 5143496"/>
              <a:gd name="connsiteX288" fmla="*/ 1108715 w 9143993"/>
              <a:gd name="connsiteY288" fmla="*/ 4838949 h 5143496"/>
              <a:gd name="connsiteX289" fmla="*/ 1108715 w 9143993"/>
              <a:gd name="connsiteY289" fmla="*/ 4860920 h 5143496"/>
              <a:gd name="connsiteX290" fmla="*/ 1115359 w 9143993"/>
              <a:gd name="connsiteY290" fmla="*/ 4860920 h 5143496"/>
              <a:gd name="connsiteX291" fmla="*/ 1115359 w 9143993"/>
              <a:gd name="connsiteY291" fmla="*/ 4838949 h 5143496"/>
              <a:gd name="connsiteX292" fmla="*/ 1136643 w 9143993"/>
              <a:gd name="connsiteY292" fmla="*/ 4838949 h 5143496"/>
              <a:gd name="connsiteX293" fmla="*/ 1136643 w 9143993"/>
              <a:gd name="connsiteY293" fmla="*/ 4832091 h 5143496"/>
              <a:gd name="connsiteX294" fmla="*/ 1115359 w 9143993"/>
              <a:gd name="connsiteY294" fmla="*/ 4832091 h 5143496"/>
              <a:gd name="connsiteX295" fmla="*/ 1115359 w 9143993"/>
              <a:gd name="connsiteY295" fmla="*/ 4810120 h 5143496"/>
              <a:gd name="connsiteX296" fmla="*/ 754059 w 9143993"/>
              <a:gd name="connsiteY296" fmla="*/ 4810120 h 5143496"/>
              <a:gd name="connsiteX297" fmla="*/ 754059 w 9143993"/>
              <a:gd name="connsiteY297" fmla="*/ 4860920 h 5143496"/>
              <a:gd name="connsiteX298" fmla="*/ 766759 w 9143993"/>
              <a:gd name="connsiteY298" fmla="*/ 4860920 h 5143496"/>
              <a:gd name="connsiteX299" fmla="*/ 766759 w 9143993"/>
              <a:gd name="connsiteY299" fmla="*/ 4810120 h 5143496"/>
              <a:gd name="connsiteX300" fmla="*/ 1478386 w 9143993"/>
              <a:gd name="connsiteY300" fmla="*/ 4808533 h 5143496"/>
              <a:gd name="connsiteX301" fmla="*/ 1461971 w 9143993"/>
              <a:gd name="connsiteY301" fmla="*/ 4816719 h 5143496"/>
              <a:gd name="connsiteX302" fmla="*/ 1461724 w 9143993"/>
              <a:gd name="connsiteY302" fmla="*/ 4816719 h 5143496"/>
              <a:gd name="connsiteX303" fmla="*/ 1461724 w 9143993"/>
              <a:gd name="connsiteY303" fmla="*/ 4809667 h 5143496"/>
              <a:gd name="connsiteX304" fmla="*/ 1449381 w 9143993"/>
              <a:gd name="connsiteY304" fmla="*/ 4809667 h 5143496"/>
              <a:gd name="connsiteX305" fmla="*/ 1449381 w 9143993"/>
              <a:gd name="connsiteY305" fmla="*/ 4860921 h 5143496"/>
              <a:gd name="connsiteX306" fmla="*/ 1462465 w 9143993"/>
              <a:gd name="connsiteY306" fmla="*/ 4860921 h 5143496"/>
              <a:gd name="connsiteX307" fmla="*/ 1462465 w 9143993"/>
              <a:gd name="connsiteY307" fmla="*/ 4835861 h 5143496"/>
              <a:gd name="connsiteX308" fmla="*/ 1473943 w 9143993"/>
              <a:gd name="connsiteY308" fmla="*/ 4818860 h 5143496"/>
              <a:gd name="connsiteX309" fmla="*/ 1482459 w 9143993"/>
              <a:gd name="connsiteY309" fmla="*/ 4833594 h 5143496"/>
              <a:gd name="connsiteX310" fmla="*/ 1482459 w 9143993"/>
              <a:gd name="connsiteY310" fmla="*/ 4860921 h 5143496"/>
              <a:gd name="connsiteX311" fmla="*/ 1495418 w 9143993"/>
              <a:gd name="connsiteY311" fmla="*/ 4860921 h 5143496"/>
              <a:gd name="connsiteX312" fmla="*/ 1495418 w 9143993"/>
              <a:gd name="connsiteY312" fmla="*/ 4828557 h 5143496"/>
              <a:gd name="connsiteX313" fmla="*/ 1478386 w 9143993"/>
              <a:gd name="connsiteY313" fmla="*/ 4808533 h 5143496"/>
              <a:gd name="connsiteX314" fmla="*/ 1414928 w 9143993"/>
              <a:gd name="connsiteY314" fmla="*/ 4808533 h 5143496"/>
              <a:gd name="connsiteX315" fmla="*/ 1390644 w 9143993"/>
              <a:gd name="connsiteY315" fmla="*/ 4835838 h 5143496"/>
              <a:gd name="connsiteX316" fmla="*/ 1418012 w 9143993"/>
              <a:gd name="connsiteY316" fmla="*/ 4862508 h 5143496"/>
              <a:gd name="connsiteX317" fmla="*/ 1436001 w 9143993"/>
              <a:gd name="connsiteY317" fmla="*/ 4858444 h 5143496"/>
              <a:gd name="connsiteX318" fmla="*/ 1436001 w 9143993"/>
              <a:gd name="connsiteY318" fmla="*/ 4847522 h 5143496"/>
              <a:gd name="connsiteX319" fmla="*/ 1418655 w 9143993"/>
              <a:gd name="connsiteY319" fmla="*/ 4852729 h 5143496"/>
              <a:gd name="connsiteX320" fmla="*/ 1403750 w 9143993"/>
              <a:gd name="connsiteY320" fmla="*/ 4839648 h 5143496"/>
              <a:gd name="connsiteX321" fmla="*/ 1439856 w 9143993"/>
              <a:gd name="connsiteY321" fmla="*/ 4839648 h 5143496"/>
              <a:gd name="connsiteX322" fmla="*/ 1414928 w 9143993"/>
              <a:gd name="connsiteY322" fmla="*/ 4808533 h 5143496"/>
              <a:gd name="connsiteX323" fmla="*/ 1356443 w 9143993"/>
              <a:gd name="connsiteY323" fmla="*/ 4808533 h 5143496"/>
              <a:gd name="connsiteX324" fmla="*/ 1342435 w 9143993"/>
              <a:gd name="connsiteY324" fmla="*/ 4821378 h 5143496"/>
              <a:gd name="connsiteX325" fmla="*/ 1342183 w 9143993"/>
              <a:gd name="connsiteY325" fmla="*/ 4821378 h 5143496"/>
              <a:gd name="connsiteX326" fmla="*/ 1342183 w 9143993"/>
              <a:gd name="connsiteY326" fmla="*/ 4809667 h 5143496"/>
              <a:gd name="connsiteX327" fmla="*/ 1330320 w 9143993"/>
              <a:gd name="connsiteY327" fmla="*/ 4809667 h 5143496"/>
              <a:gd name="connsiteX328" fmla="*/ 1330320 w 9143993"/>
              <a:gd name="connsiteY328" fmla="*/ 4860921 h 5143496"/>
              <a:gd name="connsiteX329" fmla="*/ 1343697 w 9143993"/>
              <a:gd name="connsiteY329" fmla="*/ 4860921 h 5143496"/>
              <a:gd name="connsiteX330" fmla="*/ 1343697 w 9143993"/>
              <a:gd name="connsiteY330" fmla="*/ 4842157 h 5143496"/>
              <a:gd name="connsiteX331" fmla="*/ 1354550 w 9143993"/>
              <a:gd name="connsiteY331" fmla="*/ 4821252 h 5143496"/>
              <a:gd name="connsiteX332" fmla="*/ 1360481 w 9143993"/>
              <a:gd name="connsiteY332" fmla="*/ 4822386 h 5143496"/>
              <a:gd name="connsiteX333" fmla="*/ 1360481 w 9143993"/>
              <a:gd name="connsiteY333" fmla="*/ 4808911 h 5143496"/>
              <a:gd name="connsiteX334" fmla="*/ 1356443 w 9143993"/>
              <a:gd name="connsiteY334" fmla="*/ 4808533 h 5143496"/>
              <a:gd name="connsiteX335" fmla="*/ 1241170 w 9143993"/>
              <a:gd name="connsiteY335" fmla="*/ 4808533 h 5143496"/>
              <a:gd name="connsiteX336" fmla="*/ 1217608 w 9143993"/>
              <a:gd name="connsiteY336" fmla="*/ 4835838 h 5143496"/>
              <a:gd name="connsiteX337" fmla="*/ 1244038 w 9143993"/>
              <a:gd name="connsiteY337" fmla="*/ 4862508 h 5143496"/>
              <a:gd name="connsiteX338" fmla="*/ 1261493 w 9143993"/>
              <a:gd name="connsiteY338" fmla="*/ 4858444 h 5143496"/>
              <a:gd name="connsiteX339" fmla="*/ 1261493 w 9143993"/>
              <a:gd name="connsiteY339" fmla="*/ 4847522 h 5143496"/>
              <a:gd name="connsiteX340" fmla="*/ 1244661 w 9143993"/>
              <a:gd name="connsiteY340" fmla="*/ 4852729 h 5143496"/>
              <a:gd name="connsiteX341" fmla="*/ 1230200 w 9143993"/>
              <a:gd name="connsiteY341" fmla="*/ 4839648 h 5143496"/>
              <a:gd name="connsiteX342" fmla="*/ 1265232 w 9143993"/>
              <a:gd name="connsiteY342" fmla="*/ 4839648 h 5143496"/>
              <a:gd name="connsiteX343" fmla="*/ 1241170 w 9143993"/>
              <a:gd name="connsiteY343" fmla="*/ 4808533 h 5143496"/>
              <a:gd name="connsiteX344" fmla="*/ 1049084 w 9143993"/>
              <a:gd name="connsiteY344" fmla="*/ 4808533 h 5143496"/>
              <a:gd name="connsiteX345" fmla="*/ 1025520 w 9143993"/>
              <a:gd name="connsiteY345" fmla="*/ 4835838 h 5143496"/>
              <a:gd name="connsiteX346" fmla="*/ 1051951 w 9143993"/>
              <a:gd name="connsiteY346" fmla="*/ 4862508 h 5143496"/>
              <a:gd name="connsiteX347" fmla="*/ 1069405 w 9143993"/>
              <a:gd name="connsiteY347" fmla="*/ 4858444 h 5143496"/>
              <a:gd name="connsiteX348" fmla="*/ 1069405 w 9143993"/>
              <a:gd name="connsiteY348" fmla="*/ 4847522 h 5143496"/>
              <a:gd name="connsiteX349" fmla="*/ 1052575 w 9143993"/>
              <a:gd name="connsiteY349" fmla="*/ 4852729 h 5143496"/>
              <a:gd name="connsiteX350" fmla="*/ 1038112 w 9143993"/>
              <a:gd name="connsiteY350" fmla="*/ 4839648 h 5143496"/>
              <a:gd name="connsiteX351" fmla="*/ 1073146 w 9143993"/>
              <a:gd name="connsiteY351" fmla="*/ 4839648 h 5143496"/>
              <a:gd name="connsiteX352" fmla="*/ 1049084 w 9143993"/>
              <a:gd name="connsiteY352" fmla="*/ 4808533 h 5143496"/>
              <a:gd name="connsiteX353" fmla="*/ 956307 w 9143993"/>
              <a:gd name="connsiteY353" fmla="*/ 4808533 h 5143496"/>
              <a:gd name="connsiteX354" fmla="*/ 931858 w 9143993"/>
              <a:gd name="connsiteY354" fmla="*/ 4835330 h 5143496"/>
              <a:gd name="connsiteX355" fmla="*/ 956803 w 9143993"/>
              <a:gd name="connsiteY355" fmla="*/ 4862508 h 5143496"/>
              <a:gd name="connsiteX356" fmla="*/ 969958 w 9143993"/>
              <a:gd name="connsiteY356" fmla="*/ 4860857 h 5143496"/>
              <a:gd name="connsiteX357" fmla="*/ 969338 w 9143993"/>
              <a:gd name="connsiteY357" fmla="*/ 4849681 h 5143496"/>
              <a:gd name="connsiteX358" fmla="*/ 959285 w 9143993"/>
              <a:gd name="connsiteY358" fmla="*/ 4852094 h 5143496"/>
              <a:gd name="connsiteX359" fmla="*/ 945634 w 9143993"/>
              <a:gd name="connsiteY359" fmla="*/ 4835330 h 5143496"/>
              <a:gd name="connsiteX360" fmla="*/ 958913 w 9143993"/>
              <a:gd name="connsiteY360" fmla="*/ 4818947 h 5143496"/>
              <a:gd name="connsiteX361" fmla="*/ 967848 w 9143993"/>
              <a:gd name="connsiteY361" fmla="*/ 4820852 h 5143496"/>
              <a:gd name="connsiteX362" fmla="*/ 969089 w 9143993"/>
              <a:gd name="connsiteY362" fmla="*/ 4810184 h 5143496"/>
              <a:gd name="connsiteX363" fmla="*/ 956307 w 9143993"/>
              <a:gd name="connsiteY363" fmla="*/ 4808533 h 5143496"/>
              <a:gd name="connsiteX364" fmla="*/ 899858 w 9143993"/>
              <a:gd name="connsiteY364" fmla="*/ 4808533 h 5143496"/>
              <a:gd name="connsiteX365" fmla="*/ 876295 w 9143993"/>
              <a:gd name="connsiteY365" fmla="*/ 4835838 h 5143496"/>
              <a:gd name="connsiteX366" fmla="*/ 902726 w 9143993"/>
              <a:gd name="connsiteY366" fmla="*/ 4862508 h 5143496"/>
              <a:gd name="connsiteX367" fmla="*/ 920180 w 9143993"/>
              <a:gd name="connsiteY367" fmla="*/ 4858444 h 5143496"/>
              <a:gd name="connsiteX368" fmla="*/ 920180 w 9143993"/>
              <a:gd name="connsiteY368" fmla="*/ 4847522 h 5143496"/>
              <a:gd name="connsiteX369" fmla="*/ 903349 w 9143993"/>
              <a:gd name="connsiteY369" fmla="*/ 4852729 h 5143496"/>
              <a:gd name="connsiteX370" fmla="*/ 888887 w 9143993"/>
              <a:gd name="connsiteY370" fmla="*/ 4839648 h 5143496"/>
              <a:gd name="connsiteX371" fmla="*/ 923920 w 9143993"/>
              <a:gd name="connsiteY371" fmla="*/ 4839648 h 5143496"/>
              <a:gd name="connsiteX372" fmla="*/ 899858 w 9143993"/>
              <a:gd name="connsiteY372" fmla="*/ 4808533 h 5143496"/>
              <a:gd name="connsiteX373" fmla="*/ 852510 w 9143993"/>
              <a:gd name="connsiteY373" fmla="*/ 4808533 h 5143496"/>
              <a:gd name="connsiteX374" fmla="*/ 831846 w 9143993"/>
              <a:gd name="connsiteY374" fmla="*/ 4824535 h 5143496"/>
              <a:gd name="connsiteX375" fmla="*/ 855610 w 9143993"/>
              <a:gd name="connsiteY375" fmla="*/ 4846379 h 5143496"/>
              <a:gd name="connsiteX376" fmla="*/ 846698 w 9143993"/>
              <a:gd name="connsiteY376" fmla="*/ 4852729 h 5143496"/>
              <a:gd name="connsiteX377" fmla="*/ 833266 w 9143993"/>
              <a:gd name="connsiteY377" fmla="*/ 4849300 h 5143496"/>
              <a:gd name="connsiteX378" fmla="*/ 832362 w 9143993"/>
              <a:gd name="connsiteY378" fmla="*/ 4860349 h 5143496"/>
              <a:gd name="connsiteX379" fmla="*/ 847860 w 9143993"/>
              <a:gd name="connsiteY379" fmla="*/ 4862508 h 5143496"/>
              <a:gd name="connsiteX380" fmla="*/ 869946 w 9143993"/>
              <a:gd name="connsiteY380" fmla="*/ 4845744 h 5143496"/>
              <a:gd name="connsiteX381" fmla="*/ 846181 w 9143993"/>
              <a:gd name="connsiteY381" fmla="*/ 4824027 h 5143496"/>
              <a:gd name="connsiteX382" fmla="*/ 854189 w 9143993"/>
              <a:gd name="connsiteY382" fmla="*/ 4818312 h 5143496"/>
              <a:gd name="connsiteX383" fmla="*/ 866458 w 9143993"/>
              <a:gd name="connsiteY383" fmla="*/ 4820598 h 5143496"/>
              <a:gd name="connsiteX384" fmla="*/ 867363 w 9143993"/>
              <a:gd name="connsiteY384" fmla="*/ 4810438 h 5143496"/>
              <a:gd name="connsiteX385" fmla="*/ 852510 w 9143993"/>
              <a:gd name="connsiteY385" fmla="*/ 4808533 h 5143496"/>
              <a:gd name="connsiteX386" fmla="*/ 801372 w 9143993"/>
              <a:gd name="connsiteY386" fmla="*/ 4808533 h 5143496"/>
              <a:gd name="connsiteX387" fmla="*/ 777871 w 9143993"/>
              <a:gd name="connsiteY387" fmla="*/ 4835838 h 5143496"/>
              <a:gd name="connsiteX388" fmla="*/ 804357 w 9143993"/>
              <a:gd name="connsiteY388" fmla="*/ 4862508 h 5143496"/>
              <a:gd name="connsiteX389" fmla="*/ 821765 w 9143993"/>
              <a:gd name="connsiteY389" fmla="*/ 4858444 h 5143496"/>
              <a:gd name="connsiteX390" fmla="*/ 821765 w 9143993"/>
              <a:gd name="connsiteY390" fmla="*/ 4847522 h 5143496"/>
              <a:gd name="connsiteX391" fmla="*/ 804978 w 9143993"/>
              <a:gd name="connsiteY391" fmla="*/ 4852729 h 5143496"/>
              <a:gd name="connsiteX392" fmla="*/ 790430 w 9143993"/>
              <a:gd name="connsiteY392" fmla="*/ 4839648 h 5143496"/>
              <a:gd name="connsiteX393" fmla="*/ 825496 w 9143993"/>
              <a:gd name="connsiteY393" fmla="*/ 4839648 h 5143496"/>
              <a:gd name="connsiteX394" fmla="*/ 801372 w 9143993"/>
              <a:gd name="connsiteY394" fmla="*/ 4808533 h 5143496"/>
              <a:gd name="connsiteX395" fmla="*/ 1165220 w 9143993"/>
              <a:gd name="connsiteY395" fmla="*/ 4802183 h 5143496"/>
              <a:gd name="connsiteX396" fmla="*/ 1172916 w 9143993"/>
              <a:gd name="connsiteY396" fmla="*/ 4802183 h 5143496"/>
              <a:gd name="connsiteX397" fmla="*/ 1195382 w 9143993"/>
              <a:gd name="connsiteY397" fmla="*/ 4825933 h 5143496"/>
              <a:gd name="connsiteX398" fmla="*/ 1172916 w 9143993"/>
              <a:gd name="connsiteY398" fmla="*/ 4849808 h 5143496"/>
              <a:gd name="connsiteX399" fmla="*/ 1165220 w 9143993"/>
              <a:gd name="connsiteY399" fmla="*/ 4849808 h 5143496"/>
              <a:gd name="connsiteX400" fmla="*/ 1526929 w 9143993"/>
              <a:gd name="connsiteY400" fmla="*/ 4795833 h 5143496"/>
              <a:gd name="connsiteX401" fmla="*/ 1513349 w 9143993"/>
              <a:gd name="connsiteY401" fmla="*/ 4800102 h 5143496"/>
              <a:gd name="connsiteX402" fmla="*/ 1513349 w 9143993"/>
              <a:gd name="connsiteY402" fmla="*/ 4810273 h 5143496"/>
              <a:gd name="connsiteX403" fmla="*/ 1503356 w 9143993"/>
              <a:gd name="connsiteY403" fmla="*/ 4810273 h 5143496"/>
              <a:gd name="connsiteX404" fmla="*/ 1503356 w 9143993"/>
              <a:gd name="connsiteY404" fmla="*/ 4820067 h 5143496"/>
              <a:gd name="connsiteX405" fmla="*/ 1513349 w 9143993"/>
              <a:gd name="connsiteY405" fmla="*/ 4820067 h 5143496"/>
              <a:gd name="connsiteX406" fmla="*/ 1513349 w 9143993"/>
              <a:gd name="connsiteY406" fmla="*/ 4846059 h 5143496"/>
              <a:gd name="connsiteX407" fmla="*/ 1529748 w 9143993"/>
              <a:gd name="connsiteY407" fmla="*/ 4862508 h 5143496"/>
              <a:gd name="connsiteX408" fmla="*/ 1539868 w 9143993"/>
              <a:gd name="connsiteY408" fmla="*/ 4861378 h 5143496"/>
              <a:gd name="connsiteX409" fmla="*/ 1539484 w 9143993"/>
              <a:gd name="connsiteY409" fmla="*/ 4850831 h 5143496"/>
              <a:gd name="connsiteX410" fmla="*/ 1533207 w 9143993"/>
              <a:gd name="connsiteY410" fmla="*/ 4852212 h 5143496"/>
              <a:gd name="connsiteX411" fmla="*/ 1526929 w 9143993"/>
              <a:gd name="connsiteY411" fmla="*/ 4843799 h 5143496"/>
              <a:gd name="connsiteX412" fmla="*/ 1526929 w 9143993"/>
              <a:gd name="connsiteY412" fmla="*/ 4820067 h 5143496"/>
              <a:gd name="connsiteX413" fmla="*/ 1538972 w 9143993"/>
              <a:gd name="connsiteY413" fmla="*/ 4820067 h 5143496"/>
              <a:gd name="connsiteX414" fmla="*/ 1538972 w 9143993"/>
              <a:gd name="connsiteY414" fmla="*/ 4810273 h 5143496"/>
              <a:gd name="connsiteX415" fmla="*/ 1526929 w 9143993"/>
              <a:gd name="connsiteY415" fmla="*/ 4810273 h 5143496"/>
              <a:gd name="connsiteX416" fmla="*/ 1150933 w 9143993"/>
              <a:gd name="connsiteY416" fmla="*/ 4791070 h 5143496"/>
              <a:gd name="connsiteX417" fmla="*/ 1150933 w 9143993"/>
              <a:gd name="connsiteY417" fmla="*/ 4860920 h 5143496"/>
              <a:gd name="connsiteX418" fmla="*/ 1169719 w 9143993"/>
              <a:gd name="connsiteY418" fmla="*/ 4860920 h 5143496"/>
              <a:gd name="connsiteX419" fmla="*/ 1209670 w 9143993"/>
              <a:gd name="connsiteY419" fmla="*/ 4825932 h 5143496"/>
              <a:gd name="connsiteX420" fmla="*/ 1169719 w 9143993"/>
              <a:gd name="connsiteY420" fmla="*/ 4791070 h 5143496"/>
              <a:gd name="connsiteX421" fmla="*/ 717447 w 9143993"/>
              <a:gd name="connsiteY421" fmla="*/ 4791070 h 5143496"/>
              <a:gd name="connsiteX422" fmla="*/ 679446 w 9143993"/>
              <a:gd name="connsiteY422" fmla="*/ 4828043 h 5143496"/>
              <a:gd name="connsiteX423" fmla="*/ 717447 w 9143993"/>
              <a:gd name="connsiteY423" fmla="*/ 4862508 h 5143496"/>
              <a:gd name="connsiteX424" fmla="*/ 739771 w 9143993"/>
              <a:gd name="connsiteY424" fmla="*/ 4858999 h 5143496"/>
              <a:gd name="connsiteX425" fmla="*/ 739771 w 9143993"/>
              <a:gd name="connsiteY425" fmla="*/ 4821776 h 5143496"/>
              <a:gd name="connsiteX426" fmla="*/ 711803 w 9143993"/>
              <a:gd name="connsiteY426" fmla="*/ 4821776 h 5143496"/>
              <a:gd name="connsiteX427" fmla="*/ 711803 w 9143993"/>
              <a:gd name="connsiteY427" fmla="*/ 4832680 h 5143496"/>
              <a:gd name="connsiteX428" fmla="*/ 726477 w 9143993"/>
              <a:gd name="connsiteY428" fmla="*/ 4832680 h 5143496"/>
              <a:gd name="connsiteX429" fmla="*/ 726477 w 9143993"/>
              <a:gd name="connsiteY429" fmla="*/ 4850727 h 5143496"/>
              <a:gd name="connsiteX430" fmla="*/ 717447 w 9143993"/>
              <a:gd name="connsiteY430" fmla="*/ 4851730 h 5143496"/>
              <a:gd name="connsiteX431" fmla="*/ 693869 w 9143993"/>
              <a:gd name="connsiteY431" fmla="*/ 4827040 h 5143496"/>
              <a:gd name="connsiteX432" fmla="*/ 718952 w 9143993"/>
              <a:gd name="connsiteY432" fmla="*/ 4801974 h 5143496"/>
              <a:gd name="connsiteX433" fmla="*/ 736761 w 9143993"/>
              <a:gd name="connsiteY433" fmla="*/ 4805609 h 5143496"/>
              <a:gd name="connsiteX434" fmla="*/ 737765 w 9143993"/>
              <a:gd name="connsiteY434" fmla="*/ 4793953 h 5143496"/>
              <a:gd name="connsiteX435" fmla="*/ 717447 w 9143993"/>
              <a:gd name="connsiteY435" fmla="*/ 4791070 h 5143496"/>
              <a:gd name="connsiteX436" fmla="*/ 1368419 w 9143993"/>
              <a:gd name="connsiteY436" fmla="*/ 4787895 h 5143496"/>
              <a:gd name="connsiteX437" fmla="*/ 1368419 w 9143993"/>
              <a:gd name="connsiteY437" fmla="*/ 4800595 h 5143496"/>
              <a:gd name="connsiteX438" fmla="*/ 1381119 w 9143993"/>
              <a:gd name="connsiteY438" fmla="*/ 4800595 h 5143496"/>
              <a:gd name="connsiteX439" fmla="*/ 1381119 w 9143993"/>
              <a:gd name="connsiteY439" fmla="*/ 4787895 h 5143496"/>
              <a:gd name="connsiteX440" fmla="*/ 977895 w 9143993"/>
              <a:gd name="connsiteY440" fmla="*/ 4787895 h 5143496"/>
              <a:gd name="connsiteX441" fmla="*/ 977895 w 9143993"/>
              <a:gd name="connsiteY441" fmla="*/ 4860920 h 5143496"/>
              <a:gd name="connsiteX442" fmla="*/ 991286 w 9143993"/>
              <a:gd name="connsiteY442" fmla="*/ 4860920 h 5143496"/>
              <a:gd name="connsiteX443" fmla="*/ 991286 w 9143993"/>
              <a:gd name="connsiteY443" fmla="*/ 4836202 h 5143496"/>
              <a:gd name="connsiteX444" fmla="*/ 991412 w 9143993"/>
              <a:gd name="connsiteY444" fmla="*/ 4836202 h 5143496"/>
              <a:gd name="connsiteX445" fmla="*/ 1008592 w 9143993"/>
              <a:gd name="connsiteY445" fmla="*/ 4860920 h 5143496"/>
              <a:gd name="connsiteX446" fmla="*/ 1025520 w 9143993"/>
              <a:gd name="connsiteY446" fmla="*/ 4860920 h 5143496"/>
              <a:gd name="connsiteX447" fmla="*/ 1004045 w 9143993"/>
              <a:gd name="connsiteY447" fmla="*/ 4832689 h 5143496"/>
              <a:gd name="connsiteX448" fmla="*/ 1023120 w 9143993"/>
              <a:gd name="connsiteY448" fmla="*/ 4809853 h 5143496"/>
              <a:gd name="connsiteX449" fmla="*/ 1007455 w 9143993"/>
              <a:gd name="connsiteY449" fmla="*/ 4809853 h 5143496"/>
              <a:gd name="connsiteX450" fmla="*/ 991412 w 9143993"/>
              <a:gd name="connsiteY450" fmla="*/ 4830305 h 5143496"/>
              <a:gd name="connsiteX451" fmla="*/ 991286 w 9143993"/>
              <a:gd name="connsiteY451" fmla="*/ 4830305 h 5143496"/>
              <a:gd name="connsiteX452" fmla="*/ 991286 w 9143993"/>
              <a:gd name="connsiteY452" fmla="*/ 4787895 h 5143496"/>
              <a:gd name="connsiteX453" fmla="*/ 754059 w 9143993"/>
              <a:gd name="connsiteY453" fmla="*/ 4787895 h 5143496"/>
              <a:gd name="connsiteX454" fmla="*/ 754059 w 9143993"/>
              <a:gd name="connsiteY454" fmla="*/ 4800595 h 5143496"/>
              <a:gd name="connsiteX455" fmla="*/ 766759 w 9143993"/>
              <a:gd name="connsiteY455" fmla="*/ 4800595 h 5143496"/>
              <a:gd name="connsiteX456" fmla="*/ 766759 w 9143993"/>
              <a:gd name="connsiteY456" fmla="*/ 4787895 h 5143496"/>
              <a:gd name="connsiteX457" fmla="*/ 341344 w 9143993"/>
              <a:gd name="connsiteY457" fmla="*/ 4787895 h 5143496"/>
              <a:gd name="connsiteX458" fmla="*/ 252413 w 9143993"/>
              <a:gd name="connsiteY458" fmla="*/ 4876858 h 5143496"/>
              <a:gd name="connsiteX459" fmla="*/ 341344 w 9143993"/>
              <a:gd name="connsiteY459" fmla="*/ 4965695 h 5143496"/>
              <a:gd name="connsiteX460" fmla="*/ 518956 w 9143993"/>
              <a:gd name="connsiteY460" fmla="*/ 4965695 h 5143496"/>
              <a:gd name="connsiteX461" fmla="*/ 608013 w 9143993"/>
              <a:gd name="connsiteY461" fmla="*/ 4876858 h 5143496"/>
              <a:gd name="connsiteX462" fmla="*/ 518956 w 9143993"/>
              <a:gd name="connsiteY462" fmla="*/ 4787895 h 5143496"/>
              <a:gd name="connsiteX463" fmla="*/ 414449 w 9143993"/>
              <a:gd name="connsiteY463" fmla="*/ 4787895 h 5143496"/>
              <a:gd name="connsiteX464" fmla="*/ 414449 w 9143993"/>
              <a:gd name="connsiteY464" fmla="*/ 4861026 h 5143496"/>
              <a:gd name="connsiteX465" fmla="*/ 341344 w 9143993"/>
              <a:gd name="connsiteY465" fmla="*/ 4861026 h 5143496"/>
              <a:gd name="connsiteX466" fmla="*/ 341344 w 9143993"/>
              <a:gd name="connsiteY466" fmla="*/ 4892565 h 5143496"/>
              <a:gd name="connsiteX467" fmla="*/ 414449 w 9143993"/>
              <a:gd name="connsiteY467" fmla="*/ 4892565 h 5143496"/>
              <a:gd name="connsiteX468" fmla="*/ 414449 w 9143993"/>
              <a:gd name="connsiteY468" fmla="*/ 4934156 h 5143496"/>
              <a:gd name="connsiteX469" fmla="*/ 341344 w 9143993"/>
              <a:gd name="connsiteY469" fmla="*/ 4934156 h 5143496"/>
              <a:gd name="connsiteX470" fmla="*/ 283941 w 9143993"/>
              <a:gd name="connsiteY470" fmla="*/ 4876858 h 5143496"/>
              <a:gd name="connsiteX471" fmla="*/ 341344 w 9143993"/>
              <a:gd name="connsiteY471" fmla="*/ 4819434 h 5143496"/>
              <a:gd name="connsiteX472" fmla="*/ 377897 w 9143993"/>
              <a:gd name="connsiteY472" fmla="*/ 4819434 h 5143496"/>
              <a:gd name="connsiteX473" fmla="*/ 377897 w 9143993"/>
              <a:gd name="connsiteY473" fmla="*/ 4787895 h 5143496"/>
              <a:gd name="connsiteX474" fmla="*/ 0 w 9143993"/>
              <a:gd name="connsiteY474" fmla="*/ 0 h 5143496"/>
              <a:gd name="connsiteX475" fmla="*/ 9143993 w 9143993"/>
              <a:gd name="connsiteY475" fmla="*/ 0 h 5143496"/>
              <a:gd name="connsiteX476" fmla="*/ 9143993 w 9143993"/>
              <a:gd name="connsiteY476" fmla="*/ 5143496 h 5143496"/>
              <a:gd name="connsiteX477" fmla="*/ 0 w 9143993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9143993" h="5143496">
                <a:moveTo>
                  <a:pt x="846804" y="4938708"/>
                </a:moveTo>
                <a:cubicBezTo>
                  <a:pt x="848698" y="4938708"/>
                  <a:pt x="850593" y="4938945"/>
                  <a:pt x="852487" y="4938945"/>
                </a:cubicBezTo>
                <a:lnTo>
                  <a:pt x="852487" y="4942855"/>
                </a:lnTo>
                <a:cubicBezTo>
                  <a:pt x="852487" y="4949489"/>
                  <a:pt x="847815" y="4954583"/>
                  <a:pt x="839101" y="4954583"/>
                </a:cubicBezTo>
                <a:cubicBezTo>
                  <a:pt x="835187" y="4954583"/>
                  <a:pt x="830262" y="4952095"/>
                  <a:pt x="830262" y="4947357"/>
                </a:cubicBezTo>
                <a:cubicBezTo>
                  <a:pt x="830262" y="4939419"/>
                  <a:pt x="842006" y="4938708"/>
                  <a:pt x="846804" y="4938708"/>
                </a:cubicBezTo>
                <a:close/>
                <a:moveTo>
                  <a:pt x="1518870" y="4919658"/>
                </a:moveTo>
                <a:cubicBezTo>
                  <a:pt x="1526196" y="4919658"/>
                  <a:pt x="1530348" y="4925409"/>
                  <a:pt x="1530348" y="4932358"/>
                </a:cubicBezTo>
                <a:lnTo>
                  <a:pt x="1506536" y="4932358"/>
                </a:lnTo>
                <a:cubicBezTo>
                  <a:pt x="1507148" y="4926487"/>
                  <a:pt x="1510567" y="4919658"/>
                  <a:pt x="1518870" y="4919658"/>
                </a:cubicBezTo>
                <a:close/>
                <a:moveTo>
                  <a:pt x="1369582" y="4919658"/>
                </a:moveTo>
                <a:cubicBezTo>
                  <a:pt x="1376873" y="4919658"/>
                  <a:pt x="1381125" y="4925409"/>
                  <a:pt x="1381125" y="4932358"/>
                </a:cubicBezTo>
                <a:lnTo>
                  <a:pt x="1357312" y="4932358"/>
                </a:lnTo>
                <a:cubicBezTo>
                  <a:pt x="1357919" y="4926487"/>
                  <a:pt x="1361321" y="4919658"/>
                  <a:pt x="1369582" y="4919658"/>
                </a:cubicBezTo>
                <a:close/>
                <a:moveTo>
                  <a:pt x="1313221" y="4919658"/>
                </a:moveTo>
                <a:cubicBezTo>
                  <a:pt x="1322672" y="4919658"/>
                  <a:pt x="1327150" y="4928544"/>
                  <a:pt x="1327150" y="4937306"/>
                </a:cubicBezTo>
                <a:cubicBezTo>
                  <a:pt x="1327150" y="4944957"/>
                  <a:pt x="1323046" y="4954583"/>
                  <a:pt x="1313345" y="4954583"/>
                </a:cubicBezTo>
                <a:cubicBezTo>
                  <a:pt x="1304018" y="4954583"/>
                  <a:pt x="1300163" y="4944340"/>
                  <a:pt x="1300411" y="4936936"/>
                </a:cubicBezTo>
                <a:cubicBezTo>
                  <a:pt x="1300163" y="4928544"/>
                  <a:pt x="1303893" y="4919658"/>
                  <a:pt x="1313221" y="4919658"/>
                </a:cubicBezTo>
                <a:close/>
                <a:moveTo>
                  <a:pt x="1142205" y="4919658"/>
                </a:moveTo>
                <a:cubicBezTo>
                  <a:pt x="1151664" y="4919658"/>
                  <a:pt x="1157287" y="4928297"/>
                  <a:pt x="1157287" y="4937182"/>
                </a:cubicBezTo>
                <a:cubicBezTo>
                  <a:pt x="1157287" y="4945451"/>
                  <a:pt x="1152558" y="4954583"/>
                  <a:pt x="1142205" y="4954583"/>
                </a:cubicBezTo>
                <a:cubicBezTo>
                  <a:pt x="1131725" y="4954583"/>
                  <a:pt x="1127125" y="4945451"/>
                  <a:pt x="1127125" y="4937182"/>
                </a:cubicBezTo>
                <a:cubicBezTo>
                  <a:pt x="1127125" y="4928297"/>
                  <a:pt x="1132621" y="4919658"/>
                  <a:pt x="1142205" y="4919658"/>
                </a:cubicBezTo>
                <a:close/>
                <a:moveTo>
                  <a:pt x="1011716" y="4919658"/>
                </a:moveTo>
                <a:cubicBezTo>
                  <a:pt x="1021004" y="4919658"/>
                  <a:pt x="1025523" y="4928326"/>
                  <a:pt x="1025523" y="4938268"/>
                </a:cubicBezTo>
                <a:cubicBezTo>
                  <a:pt x="1025523" y="4947318"/>
                  <a:pt x="1019875" y="4954583"/>
                  <a:pt x="1011716" y="4954583"/>
                </a:cubicBezTo>
                <a:cubicBezTo>
                  <a:pt x="1003557" y="4954583"/>
                  <a:pt x="998536" y="4946681"/>
                  <a:pt x="998536" y="4937631"/>
                </a:cubicBezTo>
                <a:cubicBezTo>
                  <a:pt x="998536" y="4929473"/>
                  <a:pt x="1002929" y="4919658"/>
                  <a:pt x="1011716" y="4919658"/>
                </a:cubicBezTo>
                <a:close/>
                <a:moveTo>
                  <a:pt x="791854" y="4919658"/>
                </a:moveTo>
                <a:cubicBezTo>
                  <a:pt x="799144" y="4919658"/>
                  <a:pt x="803274" y="4925409"/>
                  <a:pt x="803274" y="4932358"/>
                </a:cubicBezTo>
                <a:lnTo>
                  <a:pt x="779462" y="4932358"/>
                </a:lnTo>
                <a:cubicBezTo>
                  <a:pt x="780070" y="4926487"/>
                  <a:pt x="783593" y="4919658"/>
                  <a:pt x="791854" y="4919658"/>
                </a:cubicBezTo>
                <a:close/>
                <a:moveTo>
                  <a:pt x="1268413" y="4913308"/>
                </a:moveTo>
                <a:lnTo>
                  <a:pt x="1268413" y="4960933"/>
                </a:lnTo>
                <a:lnTo>
                  <a:pt x="1277938" y="4960933"/>
                </a:lnTo>
                <a:lnTo>
                  <a:pt x="1277938" y="4913308"/>
                </a:lnTo>
                <a:close/>
                <a:moveTo>
                  <a:pt x="911224" y="4913308"/>
                </a:moveTo>
                <a:lnTo>
                  <a:pt x="911224" y="4960933"/>
                </a:lnTo>
                <a:lnTo>
                  <a:pt x="919161" y="4960933"/>
                </a:lnTo>
                <a:lnTo>
                  <a:pt x="919161" y="4913308"/>
                </a:lnTo>
                <a:close/>
                <a:moveTo>
                  <a:pt x="1519130" y="4911720"/>
                </a:moveTo>
                <a:cubicBezTo>
                  <a:pt x="1505760" y="4911720"/>
                  <a:pt x="1497013" y="4921880"/>
                  <a:pt x="1497013" y="4936284"/>
                </a:cubicBezTo>
                <a:cubicBezTo>
                  <a:pt x="1497013" y="4952103"/>
                  <a:pt x="1504634" y="4962520"/>
                  <a:pt x="1521380" y="4962520"/>
                </a:cubicBezTo>
                <a:cubicBezTo>
                  <a:pt x="1529253" y="4962520"/>
                  <a:pt x="1533001" y="4960720"/>
                  <a:pt x="1536375" y="4959434"/>
                </a:cubicBezTo>
                <a:lnTo>
                  <a:pt x="1536375" y="4950431"/>
                </a:lnTo>
                <a:cubicBezTo>
                  <a:pt x="1534126" y="4952360"/>
                  <a:pt x="1527502" y="4955318"/>
                  <a:pt x="1521755" y="4955318"/>
                </a:cubicBezTo>
                <a:cubicBezTo>
                  <a:pt x="1513507" y="4955318"/>
                  <a:pt x="1506259" y="4948759"/>
                  <a:pt x="1506259" y="4939114"/>
                </a:cubicBezTo>
                <a:lnTo>
                  <a:pt x="1539874" y="4939114"/>
                </a:lnTo>
                <a:cubicBezTo>
                  <a:pt x="1539874" y="4923552"/>
                  <a:pt x="1534876" y="4911720"/>
                  <a:pt x="1519130" y="4911720"/>
                </a:cubicBezTo>
                <a:close/>
                <a:moveTo>
                  <a:pt x="1479686" y="4911720"/>
                </a:moveTo>
                <a:cubicBezTo>
                  <a:pt x="1465341" y="4911720"/>
                  <a:pt x="1455737" y="4922395"/>
                  <a:pt x="1455737" y="4937185"/>
                </a:cubicBezTo>
                <a:cubicBezTo>
                  <a:pt x="1455737" y="4951074"/>
                  <a:pt x="1465467" y="4962520"/>
                  <a:pt x="1479686" y="4962520"/>
                </a:cubicBezTo>
                <a:cubicBezTo>
                  <a:pt x="1482804" y="4962520"/>
                  <a:pt x="1487046" y="4962263"/>
                  <a:pt x="1490662" y="4960591"/>
                </a:cubicBezTo>
                <a:lnTo>
                  <a:pt x="1489914" y="4952617"/>
                </a:lnTo>
                <a:cubicBezTo>
                  <a:pt x="1487295" y="4954418"/>
                  <a:pt x="1483553" y="4955318"/>
                  <a:pt x="1480684" y="4955318"/>
                </a:cubicBezTo>
                <a:cubicBezTo>
                  <a:pt x="1469458" y="4955318"/>
                  <a:pt x="1464967" y="4945801"/>
                  <a:pt x="1464967" y="4937185"/>
                </a:cubicBezTo>
                <a:cubicBezTo>
                  <a:pt x="1464967" y="4927925"/>
                  <a:pt x="1470331" y="4918922"/>
                  <a:pt x="1480059" y="4918922"/>
                </a:cubicBezTo>
                <a:cubicBezTo>
                  <a:pt x="1482804" y="4918922"/>
                  <a:pt x="1486172" y="4919694"/>
                  <a:pt x="1489539" y="4921109"/>
                </a:cubicBezTo>
                <a:lnTo>
                  <a:pt x="1490288" y="4913649"/>
                </a:lnTo>
                <a:cubicBezTo>
                  <a:pt x="1487793" y="4912621"/>
                  <a:pt x="1483178" y="4911720"/>
                  <a:pt x="1479686" y="4911720"/>
                </a:cubicBezTo>
                <a:close/>
                <a:moveTo>
                  <a:pt x="1426402" y="4911720"/>
                </a:moveTo>
                <a:cubicBezTo>
                  <a:pt x="1419728" y="4911720"/>
                  <a:pt x="1413312" y="4915027"/>
                  <a:pt x="1410617" y="4920495"/>
                </a:cubicBezTo>
                <a:lnTo>
                  <a:pt x="1410360" y="4920495"/>
                </a:lnTo>
                <a:lnTo>
                  <a:pt x="1410360" y="4912865"/>
                </a:lnTo>
                <a:lnTo>
                  <a:pt x="1401762" y="4912865"/>
                </a:lnTo>
                <a:lnTo>
                  <a:pt x="1401762" y="4960933"/>
                </a:lnTo>
                <a:lnTo>
                  <a:pt x="1410746" y="4960933"/>
                </a:lnTo>
                <a:lnTo>
                  <a:pt x="1410746" y="4938679"/>
                </a:lnTo>
                <a:cubicBezTo>
                  <a:pt x="1410746" y="4926980"/>
                  <a:pt x="1415237" y="4918842"/>
                  <a:pt x="1425375" y="4918842"/>
                </a:cubicBezTo>
                <a:cubicBezTo>
                  <a:pt x="1433204" y="4919350"/>
                  <a:pt x="1435641" y="4924818"/>
                  <a:pt x="1435641" y="4936009"/>
                </a:cubicBezTo>
                <a:lnTo>
                  <a:pt x="1435641" y="4960933"/>
                </a:lnTo>
                <a:lnTo>
                  <a:pt x="1444625" y="4960933"/>
                </a:lnTo>
                <a:lnTo>
                  <a:pt x="1444625" y="4932321"/>
                </a:lnTo>
                <a:cubicBezTo>
                  <a:pt x="1444625" y="4919477"/>
                  <a:pt x="1438978" y="4911720"/>
                  <a:pt x="1426402" y="4911720"/>
                </a:cubicBezTo>
                <a:close/>
                <a:moveTo>
                  <a:pt x="1369841" y="4911720"/>
                </a:moveTo>
                <a:cubicBezTo>
                  <a:pt x="1356509" y="4911720"/>
                  <a:pt x="1347787" y="4921880"/>
                  <a:pt x="1347787" y="4936284"/>
                </a:cubicBezTo>
                <a:cubicBezTo>
                  <a:pt x="1347787" y="4952103"/>
                  <a:pt x="1355388" y="4962520"/>
                  <a:pt x="1372084" y="4962520"/>
                </a:cubicBezTo>
                <a:cubicBezTo>
                  <a:pt x="1379934" y="4962520"/>
                  <a:pt x="1383673" y="4960720"/>
                  <a:pt x="1387036" y="4959434"/>
                </a:cubicBezTo>
                <a:lnTo>
                  <a:pt x="1387036" y="4950431"/>
                </a:lnTo>
                <a:cubicBezTo>
                  <a:pt x="1384918" y="4952360"/>
                  <a:pt x="1378189" y="4955318"/>
                  <a:pt x="1372459" y="4955318"/>
                </a:cubicBezTo>
                <a:cubicBezTo>
                  <a:pt x="1364359" y="4955318"/>
                  <a:pt x="1357008" y="4948759"/>
                  <a:pt x="1357008" y="4939114"/>
                </a:cubicBezTo>
                <a:lnTo>
                  <a:pt x="1390650" y="4939114"/>
                </a:lnTo>
                <a:cubicBezTo>
                  <a:pt x="1390650" y="4923552"/>
                  <a:pt x="1385541" y="4911720"/>
                  <a:pt x="1369841" y="4911720"/>
                </a:cubicBezTo>
                <a:close/>
                <a:moveTo>
                  <a:pt x="1201723" y="4911720"/>
                </a:moveTo>
                <a:cubicBezTo>
                  <a:pt x="1195154" y="4911720"/>
                  <a:pt x="1188956" y="4915027"/>
                  <a:pt x="1186354" y="4920495"/>
                </a:cubicBezTo>
                <a:lnTo>
                  <a:pt x="1186230" y="4920495"/>
                </a:lnTo>
                <a:lnTo>
                  <a:pt x="1186230" y="4912865"/>
                </a:lnTo>
                <a:lnTo>
                  <a:pt x="1177924" y="4912865"/>
                </a:lnTo>
                <a:lnTo>
                  <a:pt x="1177924" y="4960933"/>
                </a:lnTo>
                <a:lnTo>
                  <a:pt x="1186478" y="4960933"/>
                </a:lnTo>
                <a:lnTo>
                  <a:pt x="1186478" y="4938679"/>
                </a:lnTo>
                <a:cubicBezTo>
                  <a:pt x="1186478" y="4926980"/>
                  <a:pt x="1190940" y="4918842"/>
                  <a:pt x="1200732" y="4918842"/>
                </a:cubicBezTo>
                <a:cubicBezTo>
                  <a:pt x="1208293" y="4919350"/>
                  <a:pt x="1210647" y="4924818"/>
                  <a:pt x="1210647" y="4936009"/>
                </a:cubicBezTo>
                <a:lnTo>
                  <a:pt x="1210647" y="4960933"/>
                </a:lnTo>
                <a:lnTo>
                  <a:pt x="1219199" y="4960933"/>
                </a:lnTo>
                <a:lnTo>
                  <a:pt x="1219199" y="4932321"/>
                </a:lnTo>
                <a:cubicBezTo>
                  <a:pt x="1219199" y="4919477"/>
                  <a:pt x="1213870" y="4911720"/>
                  <a:pt x="1201723" y="4911720"/>
                </a:cubicBezTo>
                <a:close/>
                <a:moveTo>
                  <a:pt x="1142207" y="4911720"/>
                </a:moveTo>
                <a:cubicBezTo>
                  <a:pt x="1127467" y="4911720"/>
                  <a:pt x="1117600" y="4922395"/>
                  <a:pt x="1117600" y="4937185"/>
                </a:cubicBezTo>
                <a:cubicBezTo>
                  <a:pt x="1117600" y="4951074"/>
                  <a:pt x="1127596" y="4962520"/>
                  <a:pt x="1142207" y="4962520"/>
                </a:cubicBezTo>
                <a:cubicBezTo>
                  <a:pt x="1156687" y="4962520"/>
                  <a:pt x="1166812" y="4951074"/>
                  <a:pt x="1166812" y="4937185"/>
                </a:cubicBezTo>
                <a:cubicBezTo>
                  <a:pt x="1166812" y="4922395"/>
                  <a:pt x="1156945" y="4911720"/>
                  <a:pt x="1142207" y="4911720"/>
                </a:cubicBezTo>
                <a:close/>
                <a:moveTo>
                  <a:pt x="1010683" y="4911720"/>
                </a:moveTo>
                <a:cubicBezTo>
                  <a:pt x="996064" y="4911720"/>
                  <a:pt x="989011" y="4924904"/>
                  <a:pt x="989011" y="4937201"/>
                </a:cubicBezTo>
                <a:cubicBezTo>
                  <a:pt x="989011" y="4949624"/>
                  <a:pt x="995808" y="4960780"/>
                  <a:pt x="1009657" y="4960780"/>
                </a:cubicBezTo>
                <a:cubicBezTo>
                  <a:pt x="1015941" y="4960780"/>
                  <a:pt x="1022096" y="4958245"/>
                  <a:pt x="1025943" y="4953301"/>
                </a:cubicBezTo>
                <a:lnTo>
                  <a:pt x="1026072" y="4953301"/>
                </a:lnTo>
                <a:lnTo>
                  <a:pt x="1026072" y="4957991"/>
                </a:lnTo>
                <a:cubicBezTo>
                  <a:pt x="1026072" y="4968133"/>
                  <a:pt x="1020557" y="4974471"/>
                  <a:pt x="1011068" y="4974471"/>
                </a:cubicBezTo>
                <a:cubicBezTo>
                  <a:pt x="1004528" y="4974471"/>
                  <a:pt x="1000552" y="4973203"/>
                  <a:pt x="993628" y="4970161"/>
                </a:cubicBezTo>
                <a:lnTo>
                  <a:pt x="992730" y="4978274"/>
                </a:lnTo>
                <a:cubicBezTo>
                  <a:pt x="1000552" y="4980936"/>
                  <a:pt x="1004913" y="4981570"/>
                  <a:pt x="1010042" y="4981570"/>
                </a:cubicBezTo>
                <a:cubicBezTo>
                  <a:pt x="1027482" y="4981570"/>
                  <a:pt x="1035048" y="4973203"/>
                  <a:pt x="1035048" y="4958625"/>
                </a:cubicBezTo>
                <a:lnTo>
                  <a:pt x="1035048" y="4912861"/>
                </a:lnTo>
                <a:lnTo>
                  <a:pt x="1026841" y="4912861"/>
                </a:lnTo>
                <a:lnTo>
                  <a:pt x="1026841" y="4919960"/>
                </a:lnTo>
                <a:lnTo>
                  <a:pt x="1026584" y="4919960"/>
                </a:lnTo>
                <a:cubicBezTo>
                  <a:pt x="1023891" y="4914889"/>
                  <a:pt x="1019147" y="4911720"/>
                  <a:pt x="1010683" y="4911720"/>
                </a:cubicBezTo>
                <a:close/>
                <a:moveTo>
                  <a:pt x="960350" y="4911720"/>
                </a:moveTo>
                <a:cubicBezTo>
                  <a:pt x="953924" y="4911720"/>
                  <a:pt x="947622" y="4915027"/>
                  <a:pt x="945150" y="4920495"/>
                </a:cubicBezTo>
                <a:lnTo>
                  <a:pt x="944903" y="4920495"/>
                </a:lnTo>
                <a:lnTo>
                  <a:pt x="944903" y="4912865"/>
                </a:lnTo>
                <a:lnTo>
                  <a:pt x="936623" y="4912865"/>
                </a:lnTo>
                <a:lnTo>
                  <a:pt x="936623" y="4960933"/>
                </a:lnTo>
                <a:lnTo>
                  <a:pt x="945150" y="4960933"/>
                </a:lnTo>
                <a:lnTo>
                  <a:pt x="945150" y="4938679"/>
                </a:lnTo>
                <a:cubicBezTo>
                  <a:pt x="945150" y="4926980"/>
                  <a:pt x="949599" y="4918842"/>
                  <a:pt x="959362" y="4918842"/>
                </a:cubicBezTo>
                <a:cubicBezTo>
                  <a:pt x="966900" y="4919350"/>
                  <a:pt x="969248" y="4924818"/>
                  <a:pt x="969248" y="4936009"/>
                </a:cubicBezTo>
                <a:lnTo>
                  <a:pt x="969248" y="4960933"/>
                </a:lnTo>
                <a:lnTo>
                  <a:pt x="977898" y="4960933"/>
                </a:lnTo>
                <a:lnTo>
                  <a:pt x="977898" y="4932321"/>
                </a:lnTo>
                <a:cubicBezTo>
                  <a:pt x="977898" y="4919477"/>
                  <a:pt x="972461" y="4911720"/>
                  <a:pt x="960350" y="4911720"/>
                </a:cubicBezTo>
                <a:close/>
                <a:moveTo>
                  <a:pt x="842144" y="4911720"/>
                </a:moveTo>
                <a:cubicBezTo>
                  <a:pt x="835991" y="4911720"/>
                  <a:pt x="830735" y="4913649"/>
                  <a:pt x="826249" y="4916350"/>
                </a:cubicBezTo>
                <a:lnTo>
                  <a:pt x="826762" y="4923938"/>
                </a:lnTo>
                <a:cubicBezTo>
                  <a:pt x="830351" y="4920851"/>
                  <a:pt x="835734" y="4918922"/>
                  <a:pt x="840734" y="4918922"/>
                </a:cubicBezTo>
                <a:cubicBezTo>
                  <a:pt x="849706" y="4918922"/>
                  <a:pt x="852783" y="4923295"/>
                  <a:pt x="852783" y="4931654"/>
                </a:cubicBezTo>
                <a:cubicBezTo>
                  <a:pt x="849194" y="4931397"/>
                  <a:pt x="846758" y="4931397"/>
                  <a:pt x="843297" y="4931397"/>
                </a:cubicBezTo>
                <a:cubicBezTo>
                  <a:pt x="834068" y="4931397"/>
                  <a:pt x="820737" y="4935255"/>
                  <a:pt x="820737" y="4947473"/>
                </a:cubicBezTo>
                <a:cubicBezTo>
                  <a:pt x="820737" y="4958019"/>
                  <a:pt x="828043" y="4962520"/>
                  <a:pt x="838426" y="4962520"/>
                </a:cubicBezTo>
                <a:cubicBezTo>
                  <a:pt x="846630" y="4962520"/>
                  <a:pt x="851373" y="4958148"/>
                  <a:pt x="853424" y="4955190"/>
                </a:cubicBezTo>
                <a:lnTo>
                  <a:pt x="853680" y="4955190"/>
                </a:lnTo>
                <a:lnTo>
                  <a:pt x="853680" y="4961491"/>
                </a:lnTo>
                <a:lnTo>
                  <a:pt x="862012" y="4961491"/>
                </a:lnTo>
                <a:cubicBezTo>
                  <a:pt x="861884" y="4959948"/>
                  <a:pt x="861627" y="4957505"/>
                  <a:pt x="861627" y="4951974"/>
                </a:cubicBezTo>
                <a:lnTo>
                  <a:pt x="861627" y="4931783"/>
                </a:lnTo>
                <a:cubicBezTo>
                  <a:pt x="861627" y="4918536"/>
                  <a:pt x="855987" y="4911720"/>
                  <a:pt x="842144" y="4911720"/>
                </a:cubicBezTo>
                <a:close/>
                <a:moveTo>
                  <a:pt x="791991" y="4911720"/>
                </a:moveTo>
                <a:cubicBezTo>
                  <a:pt x="778784" y="4911720"/>
                  <a:pt x="769937" y="4921880"/>
                  <a:pt x="769937" y="4936284"/>
                </a:cubicBezTo>
                <a:cubicBezTo>
                  <a:pt x="769937" y="4952103"/>
                  <a:pt x="777662" y="4962520"/>
                  <a:pt x="794359" y="4962520"/>
                </a:cubicBezTo>
                <a:cubicBezTo>
                  <a:pt x="802084" y="4962520"/>
                  <a:pt x="805822" y="4960720"/>
                  <a:pt x="809186" y="4959434"/>
                </a:cubicBezTo>
                <a:lnTo>
                  <a:pt x="809186" y="4950431"/>
                </a:lnTo>
                <a:cubicBezTo>
                  <a:pt x="807068" y="4952360"/>
                  <a:pt x="800464" y="4955318"/>
                  <a:pt x="794732" y="4955318"/>
                </a:cubicBezTo>
                <a:cubicBezTo>
                  <a:pt x="786509" y="4955318"/>
                  <a:pt x="779158" y="4948759"/>
                  <a:pt x="779158" y="4939114"/>
                </a:cubicBezTo>
                <a:lnTo>
                  <a:pt x="812799" y="4939114"/>
                </a:lnTo>
                <a:cubicBezTo>
                  <a:pt x="812799" y="4923552"/>
                  <a:pt x="807691" y="4911720"/>
                  <a:pt x="791991" y="4911720"/>
                </a:cubicBezTo>
                <a:close/>
                <a:moveTo>
                  <a:pt x="759637" y="4911720"/>
                </a:moveTo>
                <a:cubicBezTo>
                  <a:pt x="754822" y="4911720"/>
                  <a:pt x="750007" y="4915281"/>
                  <a:pt x="747840" y="4920367"/>
                </a:cubicBezTo>
                <a:lnTo>
                  <a:pt x="747599" y="4920367"/>
                </a:lnTo>
                <a:lnTo>
                  <a:pt x="747599" y="4912865"/>
                </a:lnTo>
                <a:lnTo>
                  <a:pt x="739774" y="4912865"/>
                </a:lnTo>
                <a:lnTo>
                  <a:pt x="739774" y="4960933"/>
                </a:lnTo>
                <a:lnTo>
                  <a:pt x="748201" y="4960933"/>
                </a:lnTo>
                <a:lnTo>
                  <a:pt x="748201" y="4939061"/>
                </a:lnTo>
                <a:cubicBezTo>
                  <a:pt x="748201" y="4926980"/>
                  <a:pt x="753016" y="4919477"/>
                  <a:pt x="760600" y="4919477"/>
                </a:cubicBezTo>
                <a:cubicBezTo>
                  <a:pt x="761924" y="4919477"/>
                  <a:pt x="763730" y="4919605"/>
                  <a:pt x="765174" y="4920367"/>
                </a:cubicBezTo>
                <a:lnTo>
                  <a:pt x="765174" y="4912356"/>
                </a:lnTo>
                <a:cubicBezTo>
                  <a:pt x="763369" y="4911975"/>
                  <a:pt x="762165" y="4911720"/>
                  <a:pt x="759637" y="4911720"/>
                </a:cubicBezTo>
                <a:close/>
                <a:moveTo>
                  <a:pt x="886519" y="4899020"/>
                </a:moveTo>
                <a:lnTo>
                  <a:pt x="877672" y="4901965"/>
                </a:lnTo>
                <a:lnTo>
                  <a:pt x="877672" y="4913103"/>
                </a:lnTo>
                <a:lnTo>
                  <a:pt x="866774" y="4913103"/>
                </a:lnTo>
                <a:lnTo>
                  <a:pt x="866774" y="4920272"/>
                </a:lnTo>
                <a:lnTo>
                  <a:pt x="877672" y="4920272"/>
                </a:lnTo>
                <a:lnTo>
                  <a:pt x="877672" y="4948566"/>
                </a:lnTo>
                <a:cubicBezTo>
                  <a:pt x="877672" y="4958167"/>
                  <a:pt x="883314" y="4962520"/>
                  <a:pt x="892546" y="4962520"/>
                </a:cubicBezTo>
                <a:cubicBezTo>
                  <a:pt x="895367" y="4962520"/>
                  <a:pt x="898187" y="4961880"/>
                  <a:pt x="900111" y="4961240"/>
                </a:cubicBezTo>
                <a:lnTo>
                  <a:pt x="900111" y="4953687"/>
                </a:lnTo>
                <a:cubicBezTo>
                  <a:pt x="898829" y="4954583"/>
                  <a:pt x="896777" y="4955351"/>
                  <a:pt x="894084" y="4955351"/>
                </a:cubicBezTo>
                <a:cubicBezTo>
                  <a:pt x="889981" y="4955351"/>
                  <a:pt x="886519" y="4952406"/>
                  <a:pt x="886519" y="4946773"/>
                </a:cubicBezTo>
                <a:lnTo>
                  <a:pt x="886519" y="4920272"/>
                </a:lnTo>
                <a:lnTo>
                  <a:pt x="899341" y="4920272"/>
                </a:lnTo>
                <a:lnTo>
                  <a:pt x="899341" y="4913103"/>
                </a:lnTo>
                <a:lnTo>
                  <a:pt x="886519" y="4913103"/>
                </a:lnTo>
                <a:close/>
                <a:moveTo>
                  <a:pt x="1098073" y="4894258"/>
                </a:moveTo>
                <a:cubicBezTo>
                  <a:pt x="1078136" y="4894258"/>
                  <a:pt x="1063625" y="4907809"/>
                  <a:pt x="1063625" y="4928134"/>
                </a:cubicBezTo>
                <a:cubicBezTo>
                  <a:pt x="1063625" y="4949099"/>
                  <a:pt x="1077379" y="4962521"/>
                  <a:pt x="1097947" y="4962521"/>
                </a:cubicBezTo>
                <a:cubicBezTo>
                  <a:pt x="1101859" y="4962521"/>
                  <a:pt x="1107916" y="4962266"/>
                  <a:pt x="1112837" y="4960220"/>
                </a:cubicBezTo>
                <a:lnTo>
                  <a:pt x="1112206" y="4951016"/>
                </a:lnTo>
                <a:cubicBezTo>
                  <a:pt x="1109051" y="4953062"/>
                  <a:pt x="1102743" y="4954212"/>
                  <a:pt x="1098073" y="4954212"/>
                </a:cubicBezTo>
                <a:cubicBezTo>
                  <a:pt x="1084571" y="4954212"/>
                  <a:pt x="1073466" y="4943985"/>
                  <a:pt x="1073466" y="4928390"/>
                </a:cubicBezTo>
                <a:cubicBezTo>
                  <a:pt x="1073466" y="4913561"/>
                  <a:pt x="1083435" y="4902567"/>
                  <a:pt x="1098578" y="4902567"/>
                </a:cubicBezTo>
                <a:cubicBezTo>
                  <a:pt x="1103246" y="4902567"/>
                  <a:pt x="1107916" y="4903846"/>
                  <a:pt x="1111953" y="4906275"/>
                </a:cubicBezTo>
                <a:lnTo>
                  <a:pt x="1112711" y="4897071"/>
                </a:lnTo>
                <a:cubicBezTo>
                  <a:pt x="1108042" y="4895025"/>
                  <a:pt x="1103121" y="4894258"/>
                  <a:pt x="1098073" y="4894258"/>
                </a:cubicBezTo>
                <a:close/>
                <a:moveTo>
                  <a:pt x="714375" y="4894258"/>
                </a:moveTo>
                <a:cubicBezTo>
                  <a:pt x="695203" y="4894258"/>
                  <a:pt x="681038" y="4907809"/>
                  <a:pt x="681038" y="4928134"/>
                </a:cubicBezTo>
                <a:cubicBezTo>
                  <a:pt x="681038" y="4949099"/>
                  <a:pt x="694348" y="4962521"/>
                  <a:pt x="714375" y="4962521"/>
                </a:cubicBezTo>
                <a:cubicBezTo>
                  <a:pt x="718038" y="4962521"/>
                  <a:pt x="723900" y="4962266"/>
                  <a:pt x="728663" y="4960220"/>
                </a:cubicBezTo>
                <a:lnTo>
                  <a:pt x="728174" y="4951016"/>
                </a:lnTo>
                <a:cubicBezTo>
                  <a:pt x="724999" y="4953062"/>
                  <a:pt x="718893" y="4954212"/>
                  <a:pt x="714375" y="4954212"/>
                </a:cubicBezTo>
                <a:cubicBezTo>
                  <a:pt x="701309" y="4954212"/>
                  <a:pt x="690685" y="4943985"/>
                  <a:pt x="690685" y="4928390"/>
                </a:cubicBezTo>
                <a:cubicBezTo>
                  <a:pt x="690685" y="4913561"/>
                  <a:pt x="700332" y="4902567"/>
                  <a:pt x="714864" y="4902567"/>
                </a:cubicBezTo>
                <a:cubicBezTo>
                  <a:pt x="719504" y="4902567"/>
                  <a:pt x="723900" y="4903846"/>
                  <a:pt x="727930" y="4906275"/>
                </a:cubicBezTo>
                <a:lnTo>
                  <a:pt x="728663" y="4897071"/>
                </a:lnTo>
                <a:cubicBezTo>
                  <a:pt x="724144" y="4895025"/>
                  <a:pt x="719260" y="4894258"/>
                  <a:pt x="714375" y="4894258"/>
                </a:cubicBezTo>
                <a:close/>
                <a:moveTo>
                  <a:pt x="1326420" y="4892670"/>
                </a:moveTo>
                <a:lnTo>
                  <a:pt x="1326420" y="4920025"/>
                </a:lnTo>
                <a:lnTo>
                  <a:pt x="1326174" y="4920025"/>
                </a:lnTo>
                <a:cubicBezTo>
                  <a:pt x="1323572" y="4915572"/>
                  <a:pt x="1318868" y="4912264"/>
                  <a:pt x="1310696" y="4912264"/>
                </a:cubicBezTo>
                <a:cubicBezTo>
                  <a:pt x="1297200" y="4912264"/>
                  <a:pt x="1290638" y="4923715"/>
                  <a:pt x="1290638" y="4936565"/>
                </a:cubicBezTo>
                <a:cubicBezTo>
                  <a:pt x="1290638" y="4949670"/>
                  <a:pt x="1296581" y="4962520"/>
                  <a:pt x="1310696" y="4962520"/>
                </a:cubicBezTo>
                <a:cubicBezTo>
                  <a:pt x="1318992" y="4962520"/>
                  <a:pt x="1324315" y="4958194"/>
                  <a:pt x="1326544" y="4954632"/>
                </a:cubicBezTo>
                <a:lnTo>
                  <a:pt x="1326792" y="4954632"/>
                </a:lnTo>
                <a:lnTo>
                  <a:pt x="1326792" y="4961502"/>
                </a:lnTo>
                <a:lnTo>
                  <a:pt x="1335087" y="4961502"/>
                </a:lnTo>
                <a:lnTo>
                  <a:pt x="1335087" y="4892670"/>
                </a:lnTo>
                <a:close/>
                <a:moveTo>
                  <a:pt x="1268413" y="4892670"/>
                </a:moveTo>
                <a:lnTo>
                  <a:pt x="1268413" y="4902195"/>
                </a:lnTo>
                <a:lnTo>
                  <a:pt x="1277938" y="4902195"/>
                </a:lnTo>
                <a:lnTo>
                  <a:pt x="1277938" y="4892670"/>
                </a:lnTo>
                <a:close/>
                <a:moveTo>
                  <a:pt x="911223" y="4892670"/>
                </a:moveTo>
                <a:lnTo>
                  <a:pt x="911223" y="4902195"/>
                </a:lnTo>
                <a:lnTo>
                  <a:pt x="920748" y="4902195"/>
                </a:lnTo>
                <a:lnTo>
                  <a:pt x="920748" y="4892670"/>
                </a:lnTo>
                <a:close/>
                <a:moveTo>
                  <a:pt x="1253313" y="4889495"/>
                </a:moveTo>
                <a:cubicBezTo>
                  <a:pt x="1240831" y="4889495"/>
                  <a:pt x="1237923" y="4896968"/>
                  <a:pt x="1237923" y="4908621"/>
                </a:cubicBezTo>
                <a:lnTo>
                  <a:pt x="1237923" y="4913055"/>
                </a:lnTo>
                <a:lnTo>
                  <a:pt x="1227137" y="4913055"/>
                </a:lnTo>
                <a:lnTo>
                  <a:pt x="1227137" y="4920148"/>
                </a:lnTo>
                <a:lnTo>
                  <a:pt x="1237923" y="4920148"/>
                </a:lnTo>
                <a:lnTo>
                  <a:pt x="1237923" y="4960933"/>
                </a:lnTo>
                <a:lnTo>
                  <a:pt x="1246406" y="4960933"/>
                </a:lnTo>
                <a:lnTo>
                  <a:pt x="1246406" y="4920148"/>
                </a:lnTo>
                <a:lnTo>
                  <a:pt x="1258524" y="4920148"/>
                </a:lnTo>
                <a:lnTo>
                  <a:pt x="1258524" y="4913055"/>
                </a:lnTo>
                <a:lnTo>
                  <a:pt x="1246406" y="4913055"/>
                </a:lnTo>
                <a:lnTo>
                  <a:pt x="1246406" y="4907861"/>
                </a:lnTo>
                <a:cubicBezTo>
                  <a:pt x="1246406" y="4901402"/>
                  <a:pt x="1247254" y="4896588"/>
                  <a:pt x="1254525" y="4896588"/>
                </a:cubicBezTo>
                <a:cubicBezTo>
                  <a:pt x="1255979" y="4896588"/>
                  <a:pt x="1257554" y="4896715"/>
                  <a:pt x="1258645" y="4897095"/>
                </a:cubicBezTo>
                <a:lnTo>
                  <a:pt x="1258887" y="4890002"/>
                </a:lnTo>
                <a:cubicBezTo>
                  <a:pt x="1257191" y="4889749"/>
                  <a:pt x="1255495" y="4889495"/>
                  <a:pt x="1253313" y="4889495"/>
                </a:cubicBezTo>
                <a:close/>
                <a:moveTo>
                  <a:pt x="446088" y="4819645"/>
                </a:moveTo>
                <a:lnTo>
                  <a:pt x="518951" y="4819645"/>
                </a:lnTo>
                <a:cubicBezTo>
                  <a:pt x="550554" y="4819645"/>
                  <a:pt x="576263" y="4845310"/>
                  <a:pt x="576263" y="4876858"/>
                </a:cubicBezTo>
                <a:cubicBezTo>
                  <a:pt x="576263" y="4908406"/>
                  <a:pt x="550554" y="4933945"/>
                  <a:pt x="518951" y="4933945"/>
                </a:cubicBezTo>
                <a:lnTo>
                  <a:pt x="446088" y="4933945"/>
                </a:lnTo>
                <a:lnTo>
                  <a:pt x="446088" y="4892507"/>
                </a:lnTo>
                <a:lnTo>
                  <a:pt x="519076" y="4892507"/>
                </a:lnTo>
                <a:lnTo>
                  <a:pt x="519076" y="4861084"/>
                </a:lnTo>
                <a:lnTo>
                  <a:pt x="446088" y="4861084"/>
                </a:lnTo>
                <a:close/>
                <a:moveTo>
                  <a:pt x="1415715" y="4818058"/>
                </a:moveTo>
                <a:cubicBezTo>
                  <a:pt x="1423697" y="4818058"/>
                  <a:pt x="1426757" y="4823879"/>
                  <a:pt x="1427156" y="4830758"/>
                </a:cubicBezTo>
                <a:lnTo>
                  <a:pt x="1403344" y="4830758"/>
                </a:lnTo>
                <a:cubicBezTo>
                  <a:pt x="1403876" y="4823482"/>
                  <a:pt x="1407867" y="4818058"/>
                  <a:pt x="1415715" y="4818058"/>
                </a:cubicBezTo>
                <a:close/>
                <a:moveTo>
                  <a:pt x="1241915" y="4818058"/>
                </a:moveTo>
                <a:cubicBezTo>
                  <a:pt x="1249199" y="4818058"/>
                  <a:pt x="1252163" y="4823879"/>
                  <a:pt x="1252532" y="4830758"/>
                </a:cubicBezTo>
                <a:lnTo>
                  <a:pt x="1230307" y="4830758"/>
                </a:lnTo>
                <a:cubicBezTo>
                  <a:pt x="1230925" y="4823482"/>
                  <a:pt x="1234629" y="4818058"/>
                  <a:pt x="1241915" y="4818058"/>
                </a:cubicBezTo>
                <a:close/>
                <a:moveTo>
                  <a:pt x="1049827" y="4818058"/>
                </a:moveTo>
                <a:cubicBezTo>
                  <a:pt x="1057111" y="4818058"/>
                  <a:pt x="1060075" y="4823879"/>
                  <a:pt x="1060446" y="4830758"/>
                </a:cubicBezTo>
                <a:lnTo>
                  <a:pt x="1038220" y="4830758"/>
                </a:lnTo>
                <a:cubicBezTo>
                  <a:pt x="1038837" y="4823482"/>
                  <a:pt x="1042541" y="4818058"/>
                  <a:pt x="1049827" y="4818058"/>
                </a:cubicBezTo>
                <a:close/>
                <a:moveTo>
                  <a:pt x="900602" y="4818058"/>
                </a:moveTo>
                <a:cubicBezTo>
                  <a:pt x="907887" y="4818058"/>
                  <a:pt x="910850" y="4823879"/>
                  <a:pt x="911220" y="4830758"/>
                </a:cubicBezTo>
                <a:lnTo>
                  <a:pt x="888995" y="4830758"/>
                </a:lnTo>
                <a:cubicBezTo>
                  <a:pt x="889613" y="4823482"/>
                  <a:pt x="893317" y="4818058"/>
                  <a:pt x="900602" y="4818058"/>
                </a:cubicBezTo>
                <a:close/>
                <a:moveTo>
                  <a:pt x="802113" y="4818058"/>
                </a:moveTo>
                <a:cubicBezTo>
                  <a:pt x="809480" y="4818058"/>
                  <a:pt x="812305" y="4823879"/>
                  <a:pt x="812796" y="4830758"/>
                </a:cubicBezTo>
                <a:lnTo>
                  <a:pt x="790571" y="4830758"/>
                </a:lnTo>
                <a:cubicBezTo>
                  <a:pt x="791185" y="4823482"/>
                  <a:pt x="794868" y="4818058"/>
                  <a:pt x="802113" y="4818058"/>
                </a:cubicBezTo>
                <a:close/>
                <a:moveTo>
                  <a:pt x="1368419" y="4810120"/>
                </a:moveTo>
                <a:lnTo>
                  <a:pt x="1368419" y="4860920"/>
                </a:lnTo>
                <a:lnTo>
                  <a:pt x="1381119" y="4860920"/>
                </a:lnTo>
                <a:lnTo>
                  <a:pt x="1381119" y="4810120"/>
                </a:lnTo>
                <a:close/>
                <a:moveTo>
                  <a:pt x="1268408" y="4810120"/>
                </a:moveTo>
                <a:lnTo>
                  <a:pt x="1287813" y="4860920"/>
                </a:lnTo>
                <a:lnTo>
                  <a:pt x="1303106" y="4860920"/>
                </a:lnTo>
                <a:lnTo>
                  <a:pt x="1322383" y="4810120"/>
                </a:lnTo>
                <a:lnTo>
                  <a:pt x="1308760" y="4810120"/>
                </a:lnTo>
                <a:lnTo>
                  <a:pt x="1296167" y="4847066"/>
                </a:lnTo>
                <a:lnTo>
                  <a:pt x="1296038" y="4847066"/>
                </a:lnTo>
                <a:lnTo>
                  <a:pt x="1282930" y="4810120"/>
                </a:lnTo>
                <a:close/>
                <a:moveTo>
                  <a:pt x="1108715" y="4810120"/>
                </a:moveTo>
                <a:lnTo>
                  <a:pt x="1108715" y="4832091"/>
                </a:lnTo>
                <a:lnTo>
                  <a:pt x="1087431" y="4832091"/>
                </a:lnTo>
                <a:lnTo>
                  <a:pt x="1087431" y="4838949"/>
                </a:lnTo>
                <a:lnTo>
                  <a:pt x="1108715" y="4838949"/>
                </a:lnTo>
                <a:lnTo>
                  <a:pt x="1108715" y="4860920"/>
                </a:lnTo>
                <a:lnTo>
                  <a:pt x="1115359" y="4860920"/>
                </a:lnTo>
                <a:lnTo>
                  <a:pt x="1115359" y="4838949"/>
                </a:lnTo>
                <a:lnTo>
                  <a:pt x="1136643" y="4838949"/>
                </a:lnTo>
                <a:lnTo>
                  <a:pt x="1136643" y="4832091"/>
                </a:lnTo>
                <a:lnTo>
                  <a:pt x="1115359" y="4832091"/>
                </a:lnTo>
                <a:lnTo>
                  <a:pt x="1115359" y="4810120"/>
                </a:lnTo>
                <a:close/>
                <a:moveTo>
                  <a:pt x="754059" y="4810120"/>
                </a:moveTo>
                <a:lnTo>
                  <a:pt x="754059" y="4860920"/>
                </a:lnTo>
                <a:lnTo>
                  <a:pt x="766759" y="4860920"/>
                </a:lnTo>
                <a:lnTo>
                  <a:pt x="766759" y="4810120"/>
                </a:lnTo>
                <a:close/>
                <a:moveTo>
                  <a:pt x="1478386" y="4808533"/>
                </a:moveTo>
                <a:cubicBezTo>
                  <a:pt x="1471598" y="4808533"/>
                  <a:pt x="1466044" y="4810800"/>
                  <a:pt x="1461971" y="4816719"/>
                </a:cubicBezTo>
                <a:lnTo>
                  <a:pt x="1461724" y="4816719"/>
                </a:lnTo>
                <a:lnTo>
                  <a:pt x="1461724" y="4809667"/>
                </a:lnTo>
                <a:lnTo>
                  <a:pt x="1449381" y="4809667"/>
                </a:lnTo>
                <a:lnTo>
                  <a:pt x="1449381" y="4860921"/>
                </a:lnTo>
                <a:lnTo>
                  <a:pt x="1462465" y="4860921"/>
                </a:lnTo>
                <a:lnTo>
                  <a:pt x="1462465" y="4835861"/>
                </a:lnTo>
                <a:cubicBezTo>
                  <a:pt x="1462465" y="4829312"/>
                  <a:pt x="1464439" y="4818860"/>
                  <a:pt x="1473943" y="4818860"/>
                </a:cubicBezTo>
                <a:cubicBezTo>
                  <a:pt x="1482336" y="4818860"/>
                  <a:pt x="1482459" y="4827297"/>
                  <a:pt x="1482459" y="4833594"/>
                </a:cubicBezTo>
                <a:lnTo>
                  <a:pt x="1482459" y="4860921"/>
                </a:lnTo>
                <a:lnTo>
                  <a:pt x="1495418" y="4860921"/>
                </a:lnTo>
                <a:lnTo>
                  <a:pt x="1495418" y="4828557"/>
                </a:lnTo>
                <a:cubicBezTo>
                  <a:pt x="1495418" y="4817097"/>
                  <a:pt x="1490358" y="4808533"/>
                  <a:pt x="1478386" y="4808533"/>
                </a:cubicBezTo>
                <a:close/>
                <a:moveTo>
                  <a:pt x="1414928" y="4808533"/>
                </a:moveTo>
                <a:cubicBezTo>
                  <a:pt x="1398739" y="4808533"/>
                  <a:pt x="1390644" y="4820852"/>
                  <a:pt x="1390644" y="4835838"/>
                </a:cubicBezTo>
                <a:cubicBezTo>
                  <a:pt x="1390644" y="4852729"/>
                  <a:pt x="1400794" y="4862508"/>
                  <a:pt x="1418012" y="4862508"/>
                </a:cubicBezTo>
                <a:cubicBezTo>
                  <a:pt x="1425336" y="4862508"/>
                  <a:pt x="1430990" y="4861111"/>
                  <a:pt x="1436001" y="4858444"/>
                </a:cubicBezTo>
                <a:lnTo>
                  <a:pt x="1436001" y="4847522"/>
                </a:lnTo>
                <a:cubicBezTo>
                  <a:pt x="1430861" y="4850316"/>
                  <a:pt x="1425208" y="4852729"/>
                  <a:pt x="1418655" y="4852729"/>
                </a:cubicBezTo>
                <a:cubicBezTo>
                  <a:pt x="1410174" y="4852729"/>
                  <a:pt x="1404264" y="4848030"/>
                  <a:pt x="1403750" y="4839648"/>
                </a:cubicBezTo>
                <a:lnTo>
                  <a:pt x="1439856" y="4839648"/>
                </a:lnTo>
                <a:cubicBezTo>
                  <a:pt x="1439856" y="4821614"/>
                  <a:pt x="1434331" y="4808533"/>
                  <a:pt x="1414928" y="4808533"/>
                </a:cubicBezTo>
                <a:close/>
                <a:moveTo>
                  <a:pt x="1356443" y="4808533"/>
                </a:moveTo>
                <a:cubicBezTo>
                  <a:pt x="1348492" y="4808533"/>
                  <a:pt x="1342939" y="4816593"/>
                  <a:pt x="1342435" y="4821378"/>
                </a:cubicBezTo>
                <a:lnTo>
                  <a:pt x="1342183" y="4821378"/>
                </a:lnTo>
                <a:lnTo>
                  <a:pt x="1342183" y="4809667"/>
                </a:lnTo>
                <a:lnTo>
                  <a:pt x="1330320" y="4809667"/>
                </a:lnTo>
                <a:lnTo>
                  <a:pt x="1330320" y="4860921"/>
                </a:lnTo>
                <a:lnTo>
                  <a:pt x="1343697" y="4860921"/>
                </a:lnTo>
                <a:lnTo>
                  <a:pt x="1343697" y="4842157"/>
                </a:lnTo>
                <a:cubicBezTo>
                  <a:pt x="1343697" y="4834727"/>
                  <a:pt x="1343697" y="4821252"/>
                  <a:pt x="1354550" y="4821252"/>
                </a:cubicBezTo>
                <a:cubicBezTo>
                  <a:pt x="1356948" y="4821252"/>
                  <a:pt x="1359346" y="4821630"/>
                  <a:pt x="1360481" y="4822386"/>
                </a:cubicBezTo>
                <a:lnTo>
                  <a:pt x="1360481" y="4808911"/>
                </a:lnTo>
                <a:cubicBezTo>
                  <a:pt x="1359093" y="4808533"/>
                  <a:pt x="1357705" y="4808533"/>
                  <a:pt x="1356443" y="4808533"/>
                </a:cubicBezTo>
                <a:close/>
                <a:moveTo>
                  <a:pt x="1241170" y="4808533"/>
                </a:moveTo>
                <a:cubicBezTo>
                  <a:pt x="1225337" y="4808533"/>
                  <a:pt x="1217608" y="4820852"/>
                  <a:pt x="1217608" y="4835838"/>
                </a:cubicBezTo>
                <a:cubicBezTo>
                  <a:pt x="1217608" y="4852729"/>
                  <a:pt x="1227333" y="4862508"/>
                  <a:pt x="1244038" y="4862508"/>
                </a:cubicBezTo>
                <a:cubicBezTo>
                  <a:pt x="1251145" y="4862508"/>
                  <a:pt x="1256630" y="4861111"/>
                  <a:pt x="1261493" y="4858444"/>
                </a:cubicBezTo>
                <a:lnTo>
                  <a:pt x="1261493" y="4847522"/>
                </a:lnTo>
                <a:cubicBezTo>
                  <a:pt x="1256630" y="4850316"/>
                  <a:pt x="1251020" y="4852729"/>
                  <a:pt x="1244661" y="4852729"/>
                </a:cubicBezTo>
                <a:cubicBezTo>
                  <a:pt x="1236558" y="4852729"/>
                  <a:pt x="1230823" y="4848030"/>
                  <a:pt x="1230200" y="4839648"/>
                </a:cubicBezTo>
                <a:lnTo>
                  <a:pt x="1265232" y="4839648"/>
                </a:lnTo>
                <a:cubicBezTo>
                  <a:pt x="1265232" y="4821614"/>
                  <a:pt x="1259997" y="4808533"/>
                  <a:pt x="1241170" y="4808533"/>
                </a:cubicBezTo>
                <a:close/>
                <a:moveTo>
                  <a:pt x="1049084" y="4808533"/>
                </a:moveTo>
                <a:cubicBezTo>
                  <a:pt x="1033249" y="4808533"/>
                  <a:pt x="1025520" y="4820852"/>
                  <a:pt x="1025520" y="4835838"/>
                </a:cubicBezTo>
                <a:cubicBezTo>
                  <a:pt x="1025520" y="4852729"/>
                  <a:pt x="1035244" y="4862508"/>
                  <a:pt x="1051951" y="4862508"/>
                </a:cubicBezTo>
                <a:cubicBezTo>
                  <a:pt x="1059057" y="4862508"/>
                  <a:pt x="1064542" y="4861111"/>
                  <a:pt x="1069405" y="4858444"/>
                </a:cubicBezTo>
                <a:lnTo>
                  <a:pt x="1069405" y="4847522"/>
                </a:lnTo>
                <a:cubicBezTo>
                  <a:pt x="1064418" y="4850316"/>
                  <a:pt x="1058933" y="4852729"/>
                  <a:pt x="1052575" y="4852729"/>
                </a:cubicBezTo>
                <a:cubicBezTo>
                  <a:pt x="1044345" y="4852729"/>
                  <a:pt x="1038735" y="4848030"/>
                  <a:pt x="1038112" y="4839648"/>
                </a:cubicBezTo>
                <a:lnTo>
                  <a:pt x="1073146" y="4839648"/>
                </a:lnTo>
                <a:cubicBezTo>
                  <a:pt x="1073146" y="4821614"/>
                  <a:pt x="1067785" y="4808533"/>
                  <a:pt x="1049084" y="4808533"/>
                </a:cubicBezTo>
                <a:close/>
                <a:moveTo>
                  <a:pt x="956307" y="4808533"/>
                </a:moveTo>
                <a:cubicBezTo>
                  <a:pt x="940545" y="4808533"/>
                  <a:pt x="931858" y="4820344"/>
                  <a:pt x="931858" y="4835330"/>
                </a:cubicBezTo>
                <a:cubicBezTo>
                  <a:pt x="931858" y="4851078"/>
                  <a:pt x="940297" y="4862508"/>
                  <a:pt x="956803" y="4862508"/>
                </a:cubicBezTo>
                <a:cubicBezTo>
                  <a:pt x="962140" y="4862508"/>
                  <a:pt x="966111" y="4862127"/>
                  <a:pt x="969958" y="4860857"/>
                </a:cubicBezTo>
                <a:lnTo>
                  <a:pt x="969338" y="4849681"/>
                </a:lnTo>
                <a:cubicBezTo>
                  <a:pt x="967104" y="4850697"/>
                  <a:pt x="963008" y="4852094"/>
                  <a:pt x="959285" y="4852094"/>
                </a:cubicBezTo>
                <a:cubicBezTo>
                  <a:pt x="950101" y="4852094"/>
                  <a:pt x="945634" y="4844855"/>
                  <a:pt x="945634" y="4835330"/>
                </a:cubicBezTo>
                <a:cubicBezTo>
                  <a:pt x="945634" y="4825551"/>
                  <a:pt x="950846" y="4818947"/>
                  <a:pt x="958913" y="4818947"/>
                </a:cubicBezTo>
                <a:cubicBezTo>
                  <a:pt x="963008" y="4818947"/>
                  <a:pt x="965490" y="4819709"/>
                  <a:pt x="967848" y="4820852"/>
                </a:cubicBezTo>
                <a:lnTo>
                  <a:pt x="969089" y="4810184"/>
                </a:lnTo>
                <a:cubicBezTo>
                  <a:pt x="965490" y="4809168"/>
                  <a:pt x="961643" y="4808533"/>
                  <a:pt x="956307" y="4808533"/>
                </a:cubicBezTo>
                <a:close/>
                <a:moveTo>
                  <a:pt x="899858" y="4808533"/>
                </a:moveTo>
                <a:cubicBezTo>
                  <a:pt x="884025" y="4808533"/>
                  <a:pt x="876295" y="4820852"/>
                  <a:pt x="876295" y="4835838"/>
                </a:cubicBezTo>
                <a:cubicBezTo>
                  <a:pt x="876295" y="4852729"/>
                  <a:pt x="886020" y="4862508"/>
                  <a:pt x="902726" y="4862508"/>
                </a:cubicBezTo>
                <a:cubicBezTo>
                  <a:pt x="909832" y="4862508"/>
                  <a:pt x="915318" y="4861111"/>
                  <a:pt x="920180" y="4858444"/>
                </a:cubicBezTo>
                <a:lnTo>
                  <a:pt x="920180" y="4847522"/>
                </a:lnTo>
                <a:cubicBezTo>
                  <a:pt x="915318" y="4850316"/>
                  <a:pt x="909708" y="4852729"/>
                  <a:pt x="903349" y="4852729"/>
                </a:cubicBezTo>
                <a:cubicBezTo>
                  <a:pt x="895246" y="4852729"/>
                  <a:pt x="889511" y="4848030"/>
                  <a:pt x="888887" y="4839648"/>
                </a:cubicBezTo>
                <a:lnTo>
                  <a:pt x="923920" y="4839648"/>
                </a:lnTo>
                <a:cubicBezTo>
                  <a:pt x="923920" y="4821614"/>
                  <a:pt x="918559" y="4808533"/>
                  <a:pt x="899858" y="4808533"/>
                </a:cubicBezTo>
                <a:close/>
                <a:moveTo>
                  <a:pt x="852510" y="4808533"/>
                </a:moveTo>
                <a:cubicBezTo>
                  <a:pt x="841790" y="4808533"/>
                  <a:pt x="831846" y="4813486"/>
                  <a:pt x="831846" y="4824535"/>
                </a:cubicBezTo>
                <a:cubicBezTo>
                  <a:pt x="831846" y="4843204"/>
                  <a:pt x="855610" y="4836346"/>
                  <a:pt x="855610" y="4846379"/>
                </a:cubicBezTo>
                <a:cubicBezTo>
                  <a:pt x="855610" y="4851459"/>
                  <a:pt x="850185" y="4852729"/>
                  <a:pt x="846698" y="4852729"/>
                </a:cubicBezTo>
                <a:cubicBezTo>
                  <a:pt x="842049" y="4852729"/>
                  <a:pt x="837528" y="4851459"/>
                  <a:pt x="833266" y="4849300"/>
                </a:cubicBezTo>
                <a:lnTo>
                  <a:pt x="832362" y="4860349"/>
                </a:lnTo>
                <a:cubicBezTo>
                  <a:pt x="837399" y="4861619"/>
                  <a:pt x="842694" y="4862508"/>
                  <a:pt x="847860" y="4862508"/>
                </a:cubicBezTo>
                <a:cubicBezTo>
                  <a:pt x="859097" y="4862508"/>
                  <a:pt x="869946" y="4857809"/>
                  <a:pt x="869946" y="4845744"/>
                </a:cubicBezTo>
                <a:cubicBezTo>
                  <a:pt x="869946" y="4827075"/>
                  <a:pt x="846181" y="4832282"/>
                  <a:pt x="846181" y="4824027"/>
                </a:cubicBezTo>
                <a:cubicBezTo>
                  <a:pt x="846181" y="4819582"/>
                  <a:pt x="850573" y="4818312"/>
                  <a:pt x="854189" y="4818312"/>
                </a:cubicBezTo>
                <a:cubicBezTo>
                  <a:pt x="859226" y="4818312"/>
                  <a:pt x="862326" y="4819201"/>
                  <a:pt x="866458" y="4820598"/>
                </a:cubicBezTo>
                <a:lnTo>
                  <a:pt x="867363" y="4810438"/>
                </a:lnTo>
                <a:cubicBezTo>
                  <a:pt x="863100" y="4809549"/>
                  <a:pt x="858968" y="4808533"/>
                  <a:pt x="852510" y="4808533"/>
                </a:cubicBezTo>
                <a:close/>
                <a:moveTo>
                  <a:pt x="801372" y="4808533"/>
                </a:moveTo>
                <a:cubicBezTo>
                  <a:pt x="785704" y="4808533"/>
                  <a:pt x="777871" y="4820852"/>
                  <a:pt x="777871" y="4835838"/>
                </a:cubicBezTo>
                <a:cubicBezTo>
                  <a:pt x="777871" y="4852729"/>
                  <a:pt x="787694" y="4862508"/>
                  <a:pt x="804357" y="4862508"/>
                </a:cubicBezTo>
                <a:cubicBezTo>
                  <a:pt x="811444" y="4862508"/>
                  <a:pt x="816916" y="4861111"/>
                  <a:pt x="821765" y="4858444"/>
                </a:cubicBezTo>
                <a:lnTo>
                  <a:pt x="821765" y="4847522"/>
                </a:lnTo>
                <a:cubicBezTo>
                  <a:pt x="816791" y="4850316"/>
                  <a:pt x="811320" y="4852729"/>
                  <a:pt x="804978" y="4852729"/>
                </a:cubicBezTo>
                <a:cubicBezTo>
                  <a:pt x="796771" y="4852729"/>
                  <a:pt x="791051" y="4848030"/>
                  <a:pt x="790430" y="4839648"/>
                </a:cubicBezTo>
                <a:lnTo>
                  <a:pt x="825496" y="4839648"/>
                </a:lnTo>
                <a:cubicBezTo>
                  <a:pt x="825496" y="4821614"/>
                  <a:pt x="820149" y="4808533"/>
                  <a:pt x="801372" y="4808533"/>
                </a:cubicBezTo>
                <a:close/>
                <a:moveTo>
                  <a:pt x="1165220" y="4802183"/>
                </a:moveTo>
                <a:lnTo>
                  <a:pt x="1172916" y="4802183"/>
                </a:lnTo>
                <a:cubicBezTo>
                  <a:pt x="1184335" y="4802183"/>
                  <a:pt x="1195382" y="4810773"/>
                  <a:pt x="1195382" y="4825933"/>
                </a:cubicBezTo>
                <a:cubicBezTo>
                  <a:pt x="1195382" y="4841092"/>
                  <a:pt x="1184335" y="4849808"/>
                  <a:pt x="1172916" y="4849808"/>
                </a:cubicBezTo>
                <a:lnTo>
                  <a:pt x="1165220" y="4849808"/>
                </a:lnTo>
                <a:close/>
                <a:moveTo>
                  <a:pt x="1526929" y="4795833"/>
                </a:moveTo>
                <a:lnTo>
                  <a:pt x="1513349" y="4800102"/>
                </a:lnTo>
                <a:lnTo>
                  <a:pt x="1513349" y="4810273"/>
                </a:lnTo>
                <a:lnTo>
                  <a:pt x="1503356" y="4810273"/>
                </a:lnTo>
                <a:lnTo>
                  <a:pt x="1503356" y="4820067"/>
                </a:lnTo>
                <a:lnTo>
                  <a:pt x="1513349" y="4820067"/>
                </a:lnTo>
                <a:lnTo>
                  <a:pt x="1513349" y="4846059"/>
                </a:lnTo>
                <a:cubicBezTo>
                  <a:pt x="1513349" y="4856104"/>
                  <a:pt x="1519242" y="4862508"/>
                  <a:pt x="1529748" y="4862508"/>
                </a:cubicBezTo>
                <a:cubicBezTo>
                  <a:pt x="1533847" y="4862508"/>
                  <a:pt x="1537050" y="4862132"/>
                  <a:pt x="1539868" y="4861378"/>
                </a:cubicBezTo>
                <a:lnTo>
                  <a:pt x="1539484" y="4850831"/>
                </a:lnTo>
                <a:cubicBezTo>
                  <a:pt x="1537947" y="4851710"/>
                  <a:pt x="1535641" y="4852212"/>
                  <a:pt x="1533207" y="4852212"/>
                </a:cubicBezTo>
                <a:cubicBezTo>
                  <a:pt x="1528082" y="4852212"/>
                  <a:pt x="1526929" y="4848194"/>
                  <a:pt x="1526929" y="4843799"/>
                </a:cubicBezTo>
                <a:lnTo>
                  <a:pt x="1526929" y="4820067"/>
                </a:lnTo>
                <a:lnTo>
                  <a:pt x="1538972" y="4820067"/>
                </a:lnTo>
                <a:lnTo>
                  <a:pt x="1538972" y="4810273"/>
                </a:lnTo>
                <a:lnTo>
                  <a:pt x="1526929" y="4810273"/>
                </a:lnTo>
                <a:close/>
                <a:moveTo>
                  <a:pt x="1150933" y="4791070"/>
                </a:moveTo>
                <a:lnTo>
                  <a:pt x="1150933" y="4860920"/>
                </a:lnTo>
                <a:lnTo>
                  <a:pt x="1169719" y="4860920"/>
                </a:lnTo>
                <a:cubicBezTo>
                  <a:pt x="1190884" y="4860920"/>
                  <a:pt x="1209670" y="4853694"/>
                  <a:pt x="1209670" y="4825932"/>
                </a:cubicBezTo>
                <a:cubicBezTo>
                  <a:pt x="1209670" y="4798296"/>
                  <a:pt x="1190884" y="4791070"/>
                  <a:pt x="1169719" y="4791070"/>
                </a:cubicBezTo>
                <a:close/>
                <a:moveTo>
                  <a:pt x="717447" y="4791070"/>
                </a:moveTo>
                <a:cubicBezTo>
                  <a:pt x="693869" y="4791070"/>
                  <a:pt x="679446" y="4804355"/>
                  <a:pt x="679446" y="4828043"/>
                </a:cubicBezTo>
                <a:cubicBezTo>
                  <a:pt x="679446" y="4851354"/>
                  <a:pt x="694998" y="4862508"/>
                  <a:pt x="717447" y="4862508"/>
                </a:cubicBezTo>
                <a:cubicBezTo>
                  <a:pt x="724847" y="4862508"/>
                  <a:pt x="732497" y="4861004"/>
                  <a:pt x="739771" y="4858999"/>
                </a:cubicBezTo>
                <a:lnTo>
                  <a:pt x="739771" y="4821776"/>
                </a:lnTo>
                <a:lnTo>
                  <a:pt x="711803" y="4821776"/>
                </a:lnTo>
                <a:lnTo>
                  <a:pt x="711803" y="4832680"/>
                </a:lnTo>
                <a:lnTo>
                  <a:pt x="726477" y="4832680"/>
                </a:lnTo>
                <a:lnTo>
                  <a:pt x="726477" y="4850727"/>
                </a:lnTo>
                <a:cubicBezTo>
                  <a:pt x="724094" y="4851229"/>
                  <a:pt x="721210" y="4851730"/>
                  <a:pt x="717447" y="4851730"/>
                </a:cubicBezTo>
                <a:cubicBezTo>
                  <a:pt x="702648" y="4851730"/>
                  <a:pt x="693869" y="4841077"/>
                  <a:pt x="693869" y="4827040"/>
                </a:cubicBezTo>
                <a:cubicBezTo>
                  <a:pt x="693869" y="4812878"/>
                  <a:pt x="702899" y="4801974"/>
                  <a:pt x="718952" y="4801974"/>
                </a:cubicBezTo>
                <a:cubicBezTo>
                  <a:pt x="724470" y="4801974"/>
                  <a:pt x="731494" y="4803227"/>
                  <a:pt x="736761" y="4805609"/>
                </a:cubicBezTo>
                <a:lnTo>
                  <a:pt x="737765" y="4793953"/>
                </a:lnTo>
                <a:cubicBezTo>
                  <a:pt x="731745" y="4792198"/>
                  <a:pt x="725474" y="4791070"/>
                  <a:pt x="717447" y="4791070"/>
                </a:cubicBezTo>
                <a:close/>
                <a:moveTo>
                  <a:pt x="1368419" y="4787895"/>
                </a:moveTo>
                <a:lnTo>
                  <a:pt x="1368419" y="4800595"/>
                </a:lnTo>
                <a:lnTo>
                  <a:pt x="1381119" y="4800595"/>
                </a:lnTo>
                <a:lnTo>
                  <a:pt x="1381119" y="4787895"/>
                </a:lnTo>
                <a:close/>
                <a:moveTo>
                  <a:pt x="977895" y="4787895"/>
                </a:moveTo>
                <a:lnTo>
                  <a:pt x="977895" y="4860920"/>
                </a:lnTo>
                <a:lnTo>
                  <a:pt x="991286" y="4860920"/>
                </a:lnTo>
                <a:lnTo>
                  <a:pt x="991286" y="4836202"/>
                </a:lnTo>
                <a:lnTo>
                  <a:pt x="991412" y="4836202"/>
                </a:lnTo>
                <a:lnTo>
                  <a:pt x="1008592" y="4860920"/>
                </a:lnTo>
                <a:lnTo>
                  <a:pt x="1025520" y="4860920"/>
                </a:lnTo>
                <a:lnTo>
                  <a:pt x="1004045" y="4832689"/>
                </a:lnTo>
                <a:lnTo>
                  <a:pt x="1023120" y="4809853"/>
                </a:lnTo>
                <a:lnTo>
                  <a:pt x="1007455" y="4809853"/>
                </a:lnTo>
                <a:lnTo>
                  <a:pt x="991412" y="4830305"/>
                </a:lnTo>
                <a:lnTo>
                  <a:pt x="991286" y="4830305"/>
                </a:lnTo>
                <a:lnTo>
                  <a:pt x="991286" y="4787895"/>
                </a:lnTo>
                <a:close/>
                <a:moveTo>
                  <a:pt x="754059" y="4787895"/>
                </a:moveTo>
                <a:lnTo>
                  <a:pt x="754059" y="4800595"/>
                </a:lnTo>
                <a:lnTo>
                  <a:pt x="766759" y="4800595"/>
                </a:lnTo>
                <a:lnTo>
                  <a:pt x="766759" y="4787895"/>
                </a:lnTo>
                <a:close/>
                <a:moveTo>
                  <a:pt x="341344" y="4787895"/>
                </a:moveTo>
                <a:cubicBezTo>
                  <a:pt x="292231" y="4787895"/>
                  <a:pt x="252413" y="4827727"/>
                  <a:pt x="252413" y="4876858"/>
                </a:cubicBezTo>
                <a:cubicBezTo>
                  <a:pt x="252413" y="4925360"/>
                  <a:pt x="292482" y="4965695"/>
                  <a:pt x="341344" y="4965695"/>
                </a:cubicBezTo>
                <a:lnTo>
                  <a:pt x="518956" y="4965695"/>
                </a:lnTo>
                <a:cubicBezTo>
                  <a:pt x="567943" y="4965695"/>
                  <a:pt x="608013" y="4925612"/>
                  <a:pt x="608013" y="4876858"/>
                </a:cubicBezTo>
                <a:cubicBezTo>
                  <a:pt x="608013" y="4827727"/>
                  <a:pt x="568069" y="4787895"/>
                  <a:pt x="518956" y="4787895"/>
                </a:cubicBezTo>
                <a:lnTo>
                  <a:pt x="414449" y="4787895"/>
                </a:lnTo>
                <a:lnTo>
                  <a:pt x="414449" y="4861026"/>
                </a:lnTo>
                <a:lnTo>
                  <a:pt x="341344" y="4861026"/>
                </a:lnTo>
                <a:lnTo>
                  <a:pt x="341344" y="4892565"/>
                </a:lnTo>
                <a:lnTo>
                  <a:pt x="414449" y="4892565"/>
                </a:lnTo>
                <a:lnTo>
                  <a:pt x="414449" y="4934156"/>
                </a:lnTo>
                <a:lnTo>
                  <a:pt x="341344" y="4934156"/>
                </a:lnTo>
                <a:cubicBezTo>
                  <a:pt x="309691" y="4934156"/>
                  <a:pt x="283941" y="4908523"/>
                  <a:pt x="283941" y="4876858"/>
                </a:cubicBezTo>
                <a:cubicBezTo>
                  <a:pt x="283941" y="4845193"/>
                  <a:pt x="309691" y="4819434"/>
                  <a:pt x="341344" y="4819434"/>
                </a:cubicBezTo>
                <a:lnTo>
                  <a:pt x="377897" y="4819434"/>
                </a:lnTo>
                <a:lnTo>
                  <a:pt x="377897" y="4787895"/>
                </a:lnTo>
                <a:close/>
                <a:moveTo>
                  <a:pt x="0" y="0"/>
                </a:moveTo>
                <a:lnTo>
                  <a:pt x="9143993" y="0"/>
                </a:lnTo>
                <a:lnTo>
                  <a:pt x="9143993" y="5143496"/>
                </a:lnTo>
                <a:lnTo>
                  <a:pt x="0" y="5143496"/>
                </a:lnTo>
                <a:close/>
              </a:path>
            </a:pathLst>
          </a:custGeom>
          <a:solidFill>
            <a:srgbClr val="04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5" name="Textplatzhalter 6">
            <a:extLst>
              <a:ext uri="{FF2B5EF4-FFF2-40B4-BE49-F238E27FC236}">
                <a16:creationId xmlns:a16="http://schemas.microsoft.com/office/drawing/2014/main" id="{AEA69295-6F39-4504-B1F5-EAF3E35B87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3236" y="3326100"/>
            <a:ext cx="8629939" cy="1327213"/>
          </a:xfrm>
          <a:noFill/>
        </p:spPr>
        <p:txBody>
          <a:bodyPr lIns="0" rIns="0" anchor="t">
            <a:noAutofit/>
          </a:bodyPr>
          <a:lstStyle>
            <a:lvl1pPr marL="0" indent="0" algn="l">
              <a:lnSpc>
                <a:spcPct val="110000"/>
              </a:lnSpc>
              <a:buFont typeface="+mj-lt"/>
              <a:buNone/>
              <a:defRPr sz="24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»Big Statement/Quote, Arial 24 pt.«</a:t>
            </a:r>
          </a:p>
        </p:txBody>
      </p:sp>
    </p:spTree>
    <p:extLst>
      <p:ext uri="{BB962C8B-B14F-4D97-AF65-F5344CB8AC3E}">
        <p14:creationId xmlns:p14="http://schemas.microsoft.com/office/powerpoint/2010/main" val="111084780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Bildplatzhalter 9">
            <a:extLst>
              <a:ext uri="{FF2B5EF4-FFF2-40B4-BE49-F238E27FC236}">
                <a16:creationId xmlns:a16="http://schemas.microsoft.com/office/drawing/2014/main" id="{0A161E3B-5B9C-4896-8549-6B994A73FD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5143500"/>
          </a:xfrm>
          <a:solidFill>
            <a:srgbClr val="C7C7C7"/>
          </a:solidFill>
          <a:effectLst/>
        </p:spPr>
        <p:txBody>
          <a:bodyPr lIns="72000"/>
          <a:lstStyle>
            <a:lvl1pPr>
              <a:buNone/>
              <a:defRPr/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662511-8313-41B8-98D8-AB94AA34EC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49382" y="1347788"/>
            <a:ext cx="4251181" cy="3313099"/>
          </a:xfrm>
          <a:noFill/>
          <a:effectLst/>
        </p:spPr>
        <p:txBody>
          <a:bodyPr lIns="0" tIns="0" rIns="0" bIns="0" anchor="ctr"/>
          <a:lstStyle>
            <a:lvl1pPr marL="360000" indent="-360000">
              <a:lnSpc>
                <a:spcPct val="120000"/>
              </a:lnSpc>
              <a:buFont typeface="+mj-lt"/>
              <a:buAutoNum type="arabicPeriod"/>
              <a:defRPr/>
            </a:lvl1pPr>
          </a:lstStyle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1B5BEB89-767B-4D09-8274-2AAF38232F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9382" y="176213"/>
            <a:ext cx="4251181" cy="1027113"/>
          </a:xfrm>
        </p:spPr>
        <p:txBody>
          <a:bodyPr lIns="0" tIns="90000" rIns="90000" bIns="90000" anchor="ctr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Agenda, Arial 24 pt.</a:t>
            </a:r>
          </a:p>
        </p:txBody>
      </p:sp>
      <p:sp>
        <p:nvSpPr>
          <p:cNvPr id="11" name="Date Placeholder 3">
            <a:extLst>
              <a:ext uri="{FF2B5EF4-FFF2-40B4-BE49-F238E27FC236}">
                <a16:creationId xmlns:a16="http://schemas.microsoft.com/office/drawing/2014/main" id="{E10CD958-9B56-4F33-983A-A896FE3206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2B43B564-836E-4DDB-8B13-DD31B32C51E8}" type="datetime1">
              <a:rPr lang="en-US" smtClean="0"/>
              <a:t>10/10/2025</a:t>
            </a:fld>
            <a:endParaRPr lang="en-US"/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7929E5CD-5B72-447B-ADB3-E13780FE19B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A69B971D-46D3-448C-A58D-1EB7CA8CC2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599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Freihandform: Form 110">
            <a:extLst>
              <a:ext uri="{FF2B5EF4-FFF2-40B4-BE49-F238E27FC236}">
                <a16:creationId xmlns:a16="http://schemas.microsoft.com/office/drawing/2014/main" id="{10B0F5D6-CE15-41BE-B1B3-67EEC294638A}"/>
              </a:ext>
            </a:extLst>
          </p:cNvPr>
          <p:cNvSpPr/>
          <p:nvPr userDrawn="1"/>
        </p:nvSpPr>
        <p:spPr>
          <a:xfrm>
            <a:off x="4" y="4"/>
            <a:ext cx="4571996" cy="5143496"/>
          </a:xfrm>
          <a:custGeom>
            <a:avLst/>
            <a:gdLst>
              <a:gd name="connsiteX0" fmla="*/ 846806 w 4571996"/>
              <a:gd name="connsiteY0" fmla="*/ 4938709 h 5143496"/>
              <a:gd name="connsiteX1" fmla="*/ 852488 w 4571996"/>
              <a:gd name="connsiteY1" fmla="*/ 4938946 h 5143496"/>
              <a:gd name="connsiteX2" fmla="*/ 852488 w 4571996"/>
              <a:gd name="connsiteY2" fmla="*/ 4942856 h 5143496"/>
              <a:gd name="connsiteX3" fmla="*/ 839102 w 4571996"/>
              <a:gd name="connsiteY3" fmla="*/ 4954584 h 5143496"/>
              <a:gd name="connsiteX4" fmla="*/ 830263 w 4571996"/>
              <a:gd name="connsiteY4" fmla="*/ 4947358 h 5143496"/>
              <a:gd name="connsiteX5" fmla="*/ 846806 w 4571996"/>
              <a:gd name="connsiteY5" fmla="*/ 4938709 h 5143496"/>
              <a:gd name="connsiteX6" fmla="*/ 1518870 w 4571996"/>
              <a:gd name="connsiteY6" fmla="*/ 4919659 h 5143496"/>
              <a:gd name="connsiteX7" fmla="*/ 1530348 w 4571996"/>
              <a:gd name="connsiteY7" fmla="*/ 4932359 h 5143496"/>
              <a:gd name="connsiteX8" fmla="*/ 1506536 w 4571996"/>
              <a:gd name="connsiteY8" fmla="*/ 4932359 h 5143496"/>
              <a:gd name="connsiteX9" fmla="*/ 1518870 w 4571996"/>
              <a:gd name="connsiteY9" fmla="*/ 4919659 h 5143496"/>
              <a:gd name="connsiteX10" fmla="*/ 1369582 w 4571996"/>
              <a:gd name="connsiteY10" fmla="*/ 4919659 h 5143496"/>
              <a:gd name="connsiteX11" fmla="*/ 1381123 w 4571996"/>
              <a:gd name="connsiteY11" fmla="*/ 4932359 h 5143496"/>
              <a:gd name="connsiteX12" fmla="*/ 1357311 w 4571996"/>
              <a:gd name="connsiteY12" fmla="*/ 4932359 h 5143496"/>
              <a:gd name="connsiteX13" fmla="*/ 1369582 w 4571996"/>
              <a:gd name="connsiteY13" fmla="*/ 4919659 h 5143496"/>
              <a:gd name="connsiteX14" fmla="*/ 1313220 w 4571996"/>
              <a:gd name="connsiteY14" fmla="*/ 4919659 h 5143496"/>
              <a:gd name="connsiteX15" fmla="*/ 1327149 w 4571996"/>
              <a:gd name="connsiteY15" fmla="*/ 4937307 h 5143496"/>
              <a:gd name="connsiteX16" fmla="*/ 1313344 w 4571996"/>
              <a:gd name="connsiteY16" fmla="*/ 4954584 h 5143496"/>
              <a:gd name="connsiteX17" fmla="*/ 1300410 w 4571996"/>
              <a:gd name="connsiteY17" fmla="*/ 4936937 h 5143496"/>
              <a:gd name="connsiteX18" fmla="*/ 1313220 w 4571996"/>
              <a:gd name="connsiteY18" fmla="*/ 4919659 h 5143496"/>
              <a:gd name="connsiteX19" fmla="*/ 1142206 w 4571996"/>
              <a:gd name="connsiteY19" fmla="*/ 4919659 h 5143496"/>
              <a:gd name="connsiteX20" fmla="*/ 1157287 w 4571996"/>
              <a:gd name="connsiteY20" fmla="*/ 4937183 h 5143496"/>
              <a:gd name="connsiteX21" fmla="*/ 1142206 w 4571996"/>
              <a:gd name="connsiteY21" fmla="*/ 4954584 h 5143496"/>
              <a:gd name="connsiteX22" fmla="*/ 1127125 w 4571996"/>
              <a:gd name="connsiteY22" fmla="*/ 4937183 h 5143496"/>
              <a:gd name="connsiteX23" fmla="*/ 1142206 w 4571996"/>
              <a:gd name="connsiteY23" fmla="*/ 4919659 h 5143496"/>
              <a:gd name="connsiteX24" fmla="*/ 1011717 w 4571996"/>
              <a:gd name="connsiteY24" fmla="*/ 4919659 h 5143496"/>
              <a:gd name="connsiteX25" fmla="*/ 1025524 w 4571996"/>
              <a:gd name="connsiteY25" fmla="*/ 4938269 h 5143496"/>
              <a:gd name="connsiteX26" fmla="*/ 1011717 w 4571996"/>
              <a:gd name="connsiteY26" fmla="*/ 4954584 h 5143496"/>
              <a:gd name="connsiteX27" fmla="*/ 998537 w 4571996"/>
              <a:gd name="connsiteY27" fmla="*/ 4937632 h 5143496"/>
              <a:gd name="connsiteX28" fmla="*/ 1011717 w 4571996"/>
              <a:gd name="connsiteY28" fmla="*/ 4919659 h 5143496"/>
              <a:gd name="connsiteX29" fmla="*/ 791856 w 4571996"/>
              <a:gd name="connsiteY29" fmla="*/ 4919659 h 5143496"/>
              <a:gd name="connsiteX30" fmla="*/ 803275 w 4571996"/>
              <a:gd name="connsiteY30" fmla="*/ 4932359 h 5143496"/>
              <a:gd name="connsiteX31" fmla="*/ 779464 w 4571996"/>
              <a:gd name="connsiteY31" fmla="*/ 4932359 h 5143496"/>
              <a:gd name="connsiteX32" fmla="*/ 791856 w 4571996"/>
              <a:gd name="connsiteY32" fmla="*/ 4919659 h 5143496"/>
              <a:gd name="connsiteX33" fmla="*/ 1268412 w 4571996"/>
              <a:gd name="connsiteY33" fmla="*/ 4913309 h 5143496"/>
              <a:gd name="connsiteX34" fmla="*/ 1268412 w 4571996"/>
              <a:gd name="connsiteY34" fmla="*/ 4960934 h 5143496"/>
              <a:gd name="connsiteX35" fmla="*/ 1277937 w 4571996"/>
              <a:gd name="connsiteY35" fmla="*/ 4960934 h 5143496"/>
              <a:gd name="connsiteX36" fmla="*/ 1277937 w 4571996"/>
              <a:gd name="connsiteY36" fmla="*/ 4913309 h 5143496"/>
              <a:gd name="connsiteX37" fmla="*/ 911224 w 4571996"/>
              <a:gd name="connsiteY37" fmla="*/ 4913309 h 5143496"/>
              <a:gd name="connsiteX38" fmla="*/ 911224 w 4571996"/>
              <a:gd name="connsiteY38" fmla="*/ 4960934 h 5143496"/>
              <a:gd name="connsiteX39" fmla="*/ 919161 w 4571996"/>
              <a:gd name="connsiteY39" fmla="*/ 4960934 h 5143496"/>
              <a:gd name="connsiteX40" fmla="*/ 919161 w 4571996"/>
              <a:gd name="connsiteY40" fmla="*/ 4913309 h 5143496"/>
              <a:gd name="connsiteX41" fmla="*/ 1519130 w 4571996"/>
              <a:gd name="connsiteY41" fmla="*/ 4911721 h 5143496"/>
              <a:gd name="connsiteX42" fmla="*/ 1497011 w 4571996"/>
              <a:gd name="connsiteY42" fmla="*/ 4936285 h 5143496"/>
              <a:gd name="connsiteX43" fmla="*/ 1521379 w 4571996"/>
              <a:gd name="connsiteY43" fmla="*/ 4962521 h 5143496"/>
              <a:gd name="connsiteX44" fmla="*/ 1536375 w 4571996"/>
              <a:gd name="connsiteY44" fmla="*/ 4959435 h 5143496"/>
              <a:gd name="connsiteX45" fmla="*/ 1536375 w 4571996"/>
              <a:gd name="connsiteY45" fmla="*/ 4950432 h 5143496"/>
              <a:gd name="connsiteX46" fmla="*/ 1521754 w 4571996"/>
              <a:gd name="connsiteY46" fmla="*/ 4955319 h 5143496"/>
              <a:gd name="connsiteX47" fmla="*/ 1506259 w 4571996"/>
              <a:gd name="connsiteY47" fmla="*/ 4939115 h 5143496"/>
              <a:gd name="connsiteX48" fmla="*/ 1539874 w 4571996"/>
              <a:gd name="connsiteY48" fmla="*/ 4939115 h 5143496"/>
              <a:gd name="connsiteX49" fmla="*/ 1519130 w 4571996"/>
              <a:gd name="connsiteY49" fmla="*/ 4911721 h 5143496"/>
              <a:gd name="connsiteX50" fmla="*/ 1479685 w 4571996"/>
              <a:gd name="connsiteY50" fmla="*/ 4911721 h 5143496"/>
              <a:gd name="connsiteX51" fmla="*/ 1455736 w 4571996"/>
              <a:gd name="connsiteY51" fmla="*/ 4937186 h 5143496"/>
              <a:gd name="connsiteX52" fmla="*/ 1479685 w 4571996"/>
              <a:gd name="connsiteY52" fmla="*/ 4962521 h 5143496"/>
              <a:gd name="connsiteX53" fmla="*/ 1490661 w 4571996"/>
              <a:gd name="connsiteY53" fmla="*/ 4960592 h 5143496"/>
              <a:gd name="connsiteX54" fmla="*/ 1489913 w 4571996"/>
              <a:gd name="connsiteY54" fmla="*/ 4952618 h 5143496"/>
              <a:gd name="connsiteX55" fmla="*/ 1480683 w 4571996"/>
              <a:gd name="connsiteY55" fmla="*/ 4955319 h 5143496"/>
              <a:gd name="connsiteX56" fmla="*/ 1464967 w 4571996"/>
              <a:gd name="connsiteY56" fmla="*/ 4937186 h 5143496"/>
              <a:gd name="connsiteX57" fmla="*/ 1480059 w 4571996"/>
              <a:gd name="connsiteY57" fmla="*/ 4918923 h 5143496"/>
              <a:gd name="connsiteX58" fmla="*/ 1489539 w 4571996"/>
              <a:gd name="connsiteY58" fmla="*/ 4921110 h 5143496"/>
              <a:gd name="connsiteX59" fmla="*/ 1490287 w 4571996"/>
              <a:gd name="connsiteY59" fmla="*/ 4913650 h 5143496"/>
              <a:gd name="connsiteX60" fmla="*/ 1479685 w 4571996"/>
              <a:gd name="connsiteY60" fmla="*/ 4911721 h 5143496"/>
              <a:gd name="connsiteX61" fmla="*/ 1426401 w 4571996"/>
              <a:gd name="connsiteY61" fmla="*/ 4911721 h 5143496"/>
              <a:gd name="connsiteX62" fmla="*/ 1410616 w 4571996"/>
              <a:gd name="connsiteY62" fmla="*/ 4920496 h 5143496"/>
              <a:gd name="connsiteX63" fmla="*/ 1410360 w 4571996"/>
              <a:gd name="connsiteY63" fmla="*/ 4920496 h 5143496"/>
              <a:gd name="connsiteX64" fmla="*/ 1410360 w 4571996"/>
              <a:gd name="connsiteY64" fmla="*/ 4912866 h 5143496"/>
              <a:gd name="connsiteX65" fmla="*/ 1401762 w 4571996"/>
              <a:gd name="connsiteY65" fmla="*/ 4912866 h 5143496"/>
              <a:gd name="connsiteX66" fmla="*/ 1401762 w 4571996"/>
              <a:gd name="connsiteY66" fmla="*/ 4960934 h 5143496"/>
              <a:gd name="connsiteX67" fmla="*/ 1410744 w 4571996"/>
              <a:gd name="connsiteY67" fmla="*/ 4960934 h 5143496"/>
              <a:gd name="connsiteX68" fmla="*/ 1410744 w 4571996"/>
              <a:gd name="connsiteY68" fmla="*/ 4938680 h 5143496"/>
              <a:gd name="connsiteX69" fmla="*/ 1425374 w 4571996"/>
              <a:gd name="connsiteY69" fmla="*/ 4918843 h 5143496"/>
              <a:gd name="connsiteX70" fmla="*/ 1435640 w 4571996"/>
              <a:gd name="connsiteY70" fmla="*/ 4936010 h 5143496"/>
              <a:gd name="connsiteX71" fmla="*/ 1435640 w 4571996"/>
              <a:gd name="connsiteY71" fmla="*/ 4960934 h 5143496"/>
              <a:gd name="connsiteX72" fmla="*/ 1444623 w 4571996"/>
              <a:gd name="connsiteY72" fmla="*/ 4960934 h 5143496"/>
              <a:gd name="connsiteX73" fmla="*/ 1444623 w 4571996"/>
              <a:gd name="connsiteY73" fmla="*/ 4932322 h 5143496"/>
              <a:gd name="connsiteX74" fmla="*/ 1426401 w 4571996"/>
              <a:gd name="connsiteY74" fmla="*/ 4911721 h 5143496"/>
              <a:gd name="connsiteX75" fmla="*/ 1369840 w 4571996"/>
              <a:gd name="connsiteY75" fmla="*/ 4911721 h 5143496"/>
              <a:gd name="connsiteX76" fmla="*/ 1347786 w 4571996"/>
              <a:gd name="connsiteY76" fmla="*/ 4936285 h 5143496"/>
              <a:gd name="connsiteX77" fmla="*/ 1372084 w 4571996"/>
              <a:gd name="connsiteY77" fmla="*/ 4962521 h 5143496"/>
              <a:gd name="connsiteX78" fmla="*/ 1387036 w 4571996"/>
              <a:gd name="connsiteY78" fmla="*/ 4959435 h 5143496"/>
              <a:gd name="connsiteX79" fmla="*/ 1387036 w 4571996"/>
              <a:gd name="connsiteY79" fmla="*/ 4950432 h 5143496"/>
              <a:gd name="connsiteX80" fmla="*/ 1372457 w 4571996"/>
              <a:gd name="connsiteY80" fmla="*/ 4955319 h 5143496"/>
              <a:gd name="connsiteX81" fmla="*/ 1357007 w 4571996"/>
              <a:gd name="connsiteY81" fmla="*/ 4939115 h 5143496"/>
              <a:gd name="connsiteX82" fmla="*/ 1390649 w 4571996"/>
              <a:gd name="connsiteY82" fmla="*/ 4939115 h 5143496"/>
              <a:gd name="connsiteX83" fmla="*/ 1369840 w 4571996"/>
              <a:gd name="connsiteY83" fmla="*/ 4911721 h 5143496"/>
              <a:gd name="connsiteX84" fmla="*/ 1201723 w 4571996"/>
              <a:gd name="connsiteY84" fmla="*/ 4911721 h 5143496"/>
              <a:gd name="connsiteX85" fmla="*/ 1186353 w 4571996"/>
              <a:gd name="connsiteY85" fmla="*/ 4920496 h 5143496"/>
              <a:gd name="connsiteX86" fmla="*/ 1186229 w 4571996"/>
              <a:gd name="connsiteY86" fmla="*/ 4920496 h 5143496"/>
              <a:gd name="connsiteX87" fmla="*/ 1186229 w 4571996"/>
              <a:gd name="connsiteY87" fmla="*/ 4912866 h 5143496"/>
              <a:gd name="connsiteX88" fmla="*/ 1177924 w 4571996"/>
              <a:gd name="connsiteY88" fmla="*/ 4912866 h 5143496"/>
              <a:gd name="connsiteX89" fmla="*/ 1177924 w 4571996"/>
              <a:gd name="connsiteY89" fmla="*/ 4960934 h 5143496"/>
              <a:gd name="connsiteX90" fmla="*/ 1186477 w 4571996"/>
              <a:gd name="connsiteY90" fmla="*/ 4960934 h 5143496"/>
              <a:gd name="connsiteX91" fmla="*/ 1186477 w 4571996"/>
              <a:gd name="connsiteY91" fmla="*/ 4938680 h 5143496"/>
              <a:gd name="connsiteX92" fmla="*/ 1200731 w 4571996"/>
              <a:gd name="connsiteY92" fmla="*/ 4918843 h 5143496"/>
              <a:gd name="connsiteX93" fmla="*/ 1210647 w 4571996"/>
              <a:gd name="connsiteY93" fmla="*/ 4936010 h 5143496"/>
              <a:gd name="connsiteX94" fmla="*/ 1210647 w 4571996"/>
              <a:gd name="connsiteY94" fmla="*/ 4960934 h 5143496"/>
              <a:gd name="connsiteX95" fmla="*/ 1219199 w 4571996"/>
              <a:gd name="connsiteY95" fmla="*/ 4960934 h 5143496"/>
              <a:gd name="connsiteX96" fmla="*/ 1219199 w 4571996"/>
              <a:gd name="connsiteY96" fmla="*/ 4932322 h 5143496"/>
              <a:gd name="connsiteX97" fmla="*/ 1201723 w 4571996"/>
              <a:gd name="connsiteY97" fmla="*/ 4911721 h 5143496"/>
              <a:gd name="connsiteX98" fmla="*/ 1142206 w 4571996"/>
              <a:gd name="connsiteY98" fmla="*/ 4911721 h 5143496"/>
              <a:gd name="connsiteX99" fmla="*/ 1117600 w 4571996"/>
              <a:gd name="connsiteY99" fmla="*/ 4937186 h 5143496"/>
              <a:gd name="connsiteX100" fmla="*/ 1142206 w 4571996"/>
              <a:gd name="connsiteY100" fmla="*/ 4962521 h 5143496"/>
              <a:gd name="connsiteX101" fmla="*/ 1166812 w 4571996"/>
              <a:gd name="connsiteY101" fmla="*/ 4937186 h 5143496"/>
              <a:gd name="connsiteX102" fmla="*/ 1142206 w 4571996"/>
              <a:gd name="connsiteY102" fmla="*/ 4911721 h 5143496"/>
              <a:gd name="connsiteX103" fmla="*/ 1010684 w 4571996"/>
              <a:gd name="connsiteY103" fmla="*/ 4911721 h 5143496"/>
              <a:gd name="connsiteX104" fmla="*/ 989012 w 4571996"/>
              <a:gd name="connsiteY104" fmla="*/ 4937202 h 5143496"/>
              <a:gd name="connsiteX105" fmla="*/ 1009658 w 4571996"/>
              <a:gd name="connsiteY105" fmla="*/ 4960781 h 5143496"/>
              <a:gd name="connsiteX106" fmla="*/ 1025944 w 4571996"/>
              <a:gd name="connsiteY106" fmla="*/ 4953302 h 5143496"/>
              <a:gd name="connsiteX107" fmla="*/ 1026072 w 4571996"/>
              <a:gd name="connsiteY107" fmla="*/ 4953302 h 5143496"/>
              <a:gd name="connsiteX108" fmla="*/ 1026072 w 4571996"/>
              <a:gd name="connsiteY108" fmla="*/ 4957992 h 5143496"/>
              <a:gd name="connsiteX109" fmla="*/ 1011069 w 4571996"/>
              <a:gd name="connsiteY109" fmla="*/ 4974472 h 5143496"/>
              <a:gd name="connsiteX110" fmla="*/ 993629 w 4571996"/>
              <a:gd name="connsiteY110" fmla="*/ 4970162 h 5143496"/>
              <a:gd name="connsiteX111" fmla="*/ 992731 w 4571996"/>
              <a:gd name="connsiteY111" fmla="*/ 4978275 h 5143496"/>
              <a:gd name="connsiteX112" fmla="*/ 1010043 w 4571996"/>
              <a:gd name="connsiteY112" fmla="*/ 4981571 h 5143496"/>
              <a:gd name="connsiteX113" fmla="*/ 1035049 w 4571996"/>
              <a:gd name="connsiteY113" fmla="*/ 4958626 h 5143496"/>
              <a:gd name="connsiteX114" fmla="*/ 1035049 w 4571996"/>
              <a:gd name="connsiteY114" fmla="*/ 4912862 h 5143496"/>
              <a:gd name="connsiteX115" fmla="*/ 1026842 w 4571996"/>
              <a:gd name="connsiteY115" fmla="*/ 4912862 h 5143496"/>
              <a:gd name="connsiteX116" fmla="*/ 1026842 w 4571996"/>
              <a:gd name="connsiteY116" fmla="*/ 4919961 h 5143496"/>
              <a:gd name="connsiteX117" fmla="*/ 1026586 w 4571996"/>
              <a:gd name="connsiteY117" fmla="*/ 4919961 h 5143496"/>
              <a:gd name="connsiteX118" fmla="*/ 1010684 w 4571996"/>
              <a:gd name="connsiteY118" fmla="*/ 4911721 h 5143496"/>
              <a:gd name="connsiteX119" fmla="*/ 960351 w 4571996"/>
              <a:gd name="connsiteY119" fmla="*/ 4911721 h 5143496"/>
              <a:gd name="connsiteX120" fmla="*/ 945151 w 4571996"/>
              <a:gd name="connsiteY120" fmla="*/ 4920496 h 5143496"/>
              <a:gd name="connsiteX121" fmla="*/ 944904 w 4571996"/>
              <a:gd name="connsiteY121" fmla="*/ 4920496 h 5143496"/>
              <a:gd name="connsiteX122" fmla="*/ 944904 w 4571996"/>
              <a:gd name="connsiteY122" fmla="*/ 4912866 h 5143496"/>
              <a:gd name="connsiteX123" fmla="*/ 936624 w 4571996"/>
              <a:gd name="connsiteY123" fmla="*/ 4912866 h 5143496"/>
              <a:gd name="connsiteX124" fmla="*/ 936624 w 4571996"/>
              <a:gd name="connsiteY124" fmla="*/ 4960934 h 5143496"/>
              <a:gd name="connsiteX125" fmla="*/ 945151 w 4571996"/>
              <a:gd name="connsiteY125" fmla="*/ 4960934 h 5143496"/>
              <a:gd name="connsiteX126" fmla="*/ 945151 w 4571996"/>
              <a:gd name="connsiteY126" fmla="*/ 4938680 h 5143496"/>
              <a:gd name="connsiteX127" fmla="*/ 959363 w 4571996"/>
              <a:gd name="connsiteY127" fmla="*/ 4918843 h 5143496"/>
              <a:gd name="connsiteX128" fmla="*/ 969249 w 4571996"/>
              <a:gd name="connsiteY128" fmla="*/ 4936010 h 5143496"/>
              <a:gd name="connsiteX129" fmla="*/ 969249 w 4571996"/>
              <a:gd name="connsiteY129" fmla="*/ 4960934 h 5143496"/>
              <a:gd name="connsiteX130" fmla="*/ 977899 w 4571996"/>
              <a:gd name="connsiteY130" fmla="*/ 4960934 h 5143496"/>
              <a:gd name="connsiteX131" fmla="*/ 977899 w 4571996"/>
              <a:gd name="connsiteY131" fmla="*/ 4932322 h 5143496"/>
              <a:gd name="connsiteX132" fmla="*/ 960351 w 4571996"/>
              <a:gd name="connsiteY132" fmla="*/ 4911721 h 5143496"/>
              <a:gd name="connsiteX133" fmla="*/ 842145 w 4571996"/>
              <a:gd name="connsiteY133" fmla="*/ 4911721 h 5143496"/>
              <a:gd name="connsiteX134" fmla="*/ 826250 w 4571996"/>
              <a:gd name="connsiteY134" fmla="*/ 4916351 h 5143496"/>
              <a:gd name="connsiteX135" fmla="*/ 826763 w 4571996"/>
              <a:gd name="connsiteY135" fmla="*/ 4923939 h 5143496"/>
              <a:gd name="connsiteX136" fmla="*/ 840735 w 4571996"/>
              <a:gd name="connsiteY136" fmla="*/ 4918923 h 5143496"/>
              <a:gd name="connsiteX137" fmla="*/ 852784 w 4571996"/>
              <a:gd name="connsiteY137" fmla="*/ 4931655 h 5143496"/>
              <a:gd name="connsiteX138" fmla="*/ 843298 w 4571996"/>
              <a:gd name="connsiteY138" fmla="*/ 4931398 h 5143496"/>
              <a:gd name="connsiteX139" fmla="*/ 820738 w 4571996"/>
              <a:gd name="connsiteY139" fmla="*/ 4947474 h 5143496"/>
              <a:gd name="connsiteX140" fmla="*/ 838427 w 4571996"/>
              <a:gd name="connsiteY140" fmla="*/ 4962521 h 5143496"/>
              <a:gd name="connsiteX141" fmla="*/ 853425 w 4571996"/>
              <a:gd name="connsiteY141" fmla="*/ 4955191 h 5143496"/>
              <a:gd name="connsiteX142" fmla="*/ 853681 w 4571996"/>
              <a:gd name="connsiteY142" fmla="*/ 4955191 h 5143496"/>
              <a:gd name="connsiteX143" fmla="*/ 853681 w 4571996"/>
              <a:gd name="connsiteY143" fmla="*/ 4961492 h 5143496"/>
              <a:gd name="connsiteX144" fmla="*/ 862013 w 4571996"/>
              <a:gd name="connsiteY144" fmla="*/ 4961492 h 5143496"/>
              <a:gd name="connsiteX145" fmla="*/ 861628 w 4571996"/>
              <a:gd name="connsiteY145" fmla="*/ 4951975 h 5143496"/>
              <a:gd name="connsiteX146" fmla="*/ 861628 w 4571996"/>
              <a:gd name="connsiteY146" fmla="*/ 4931784 h 5143496"/>
              <a:gd name="connsiteX147" fmla="*/ 842145 w 4571996"/>
              <a:gd name="connsiteY147" fmla="*/ 4911721 h 5143496"/>
              <a:gd name="connsiteX148" fmla="*/ 791993 w 4571996"/>
              <a:gd name="connsiteY148" fmla="*/ 4911721 h 5143496"/>
              <a:gd name="connsiteX149" fmla="*/ 769939 w 4571996"/>
              <a:gd name="connsiteY149" fmla="*/ 4936285 h 5143496"/>
              <a:gd name="connsiteX150" fmla="*/ 794360 w 4571996"/>
              <a:gd name="connsiteY150" fmla="*/ 4962521 h 5143496"/>
              <a:gd name="connsiteX151" fmla="*/ 809187 w 4571996"/>
              <a:gd name="connsiteY151" fmla="*/ 4959435 h 5143496"/>
              <a:gd name="connsiteX152" fmla="*/ 809187 w 4571996"/>
              <a:gd name="connsiteY152" fmla="*/ 4950432 h 5143496"/>
              <a:gd name="connsiteX153" fmla="*/ 794734 w 4571996"/>
              <a:gd name="connsiteY153" fmla="*/ 4955319 h 5143496"/>
              <a:gd name="connsiteX154" fmla="*/ 779160 w 4571996"/>
              <a:gd name="connsiteY154" fmla="*/ 4939115 h 5143496"/>
              <a:gd name="connsiteX155" fmla="*/ 812800 w 4571996"/>
              <a:gd name="connsiteY155" fmla="*/ 4939115 h 5143496"/>
              <a:gd name="connsiteX156" fmla="*/ 791993 w 4571996"/>
              <a:gd name="connsiteY156" fmla="*/ 4911721 h 5143496"/>
              <a:gd name="connsiteX157" fmla="*/ 759639 w 4571996"/>
              <a:gd name="connsiteY157" fmla="*/ 4911721 h 5143496"/>
              <a:gd name="connsiteX158" fmla="*/ 747842 w 4571996"/>
              <a:gd name="connsiteY158" fmla="*/ 4920368 h 5143496"/>
              <a:gd name="connsiteX159" fmla="*/ 747602 w 4571996"/>
              <a:gd name="connsiteY159" fmla="*/ 4920368 h 5143496"/>
              <a:gd name="connsiteX160" fmla="*/ 747602 w 4571996"/>
              <a:gd name="connsiteY160" fmla="*/ 4912866 h 5143496"/>
              <a:gd name="connsiteX161" fmla="*/ 739777 w 4571996"/>
              <a:gd name="connsiteY161" fmla="*/ 4912866 h 5143496"/>
              <a:gd name="connsiteX162" fmla="*/ 739777 w 4571996"/>
              <a:gd name="connsiteY162" fmla="*/ 4960934 h 5143496"/>
              <a:gd name="connsiteX163" fmla="*/ 748204 w 4571996"/>
              <a:gd name="connsiteY163" fmla="*/ 4960934 h 5143496"/>
              <a:gd name="connsiteX164" fmla="*/ 748204 w 4571996"/>
              <a:gd name="connsiteY164" fmla="*/ 4939062 h 5143496"/>
              <a:gd name="connsiteX165" fmla="*/ 760602 w 4571996"/>
              <a:gd name="connsiteY165" fmla="*/ 4919478 h 5143496"/>
              <a:gd name="connsiteX166" fmla="*/ 765177 w 4571996"/>
              <a:gd name="connsiteY166" fmla="*/ 4920368 h 5143496"/>
              <a:gd name="connsiteX167" fmla="*/ 765177 w 4571996"/>
              <a:gd name="connsiteY167" fmla="*/ 4912357 h 5143496"/>
              <a:gd name="connsiteX168" fmla="*/ 759639 w 4571996"/>
              <a:gd name="connsiteY168" fmla="*/ 4911721 h 5143496"/>
              <a:gd name="connsiteX169" fmla="*/ 886521 w 4571996"/>
              <a:gd name="connsiteY169" fmla="*/ 4899021 h 5143496"/>
              <a:gd name="connsiteX170" fmla="*/ 877674 w 4571996"/>
              <a:gd name="connsiteY170" fmla="*/ 4901966 h 5143496"/>
              <a:gd name="connsiteX171" fmla="*/ 877674 w 4571996"/>
              <a:gd name="connsiteY171" fmla="*/ 4913104 h 5143496"/>
              <a:gd name="connsiteX172" fmla="*/ 866775 w 4571996"/>
              <a:gd name="connsiteY172" fmla="*/ 4913104 h 5143496"/>
              <a:gd name="connsiteX173" fmla="*/ 866775 w 4571996"/>
              <a:gd name="connsiteY173" fmla="*/ 4920273 h 5143496"/>
              <a:gd name="connsiteX174" fmla="*/ 877674 w 4571996"/>
              <a:gd name="connsiteY174" fmla="*/ 4920273 h 5143496"/>
              <a:gd name="connsiteX175" fmla="*/ 877674 w 4571996"/>
              <a:gd name="connsiteY175" fmla="*/ 4948567 h 5143496"/>
              <a:gd name="connsiteX176" fmla="*/ 892547 w 4571996"/>
              <a:gd name="connsiteY176" fmla="*/ 4962521 h 5143496"/>
              <a:gd name="connsiteX177" fmla="*/ 900112 w 4571996"/>
              <a:gd name="connsiteY177" fmla="*/ 4961241 h 5143496"/>
              <a:gd name="connsiteX178" fmla="*/ 900112 w 4571996"/>
              <a:gd name="connsiteY178" fmla="*/ 4953688 h 5143496"/>
              <a:gd name="connsiteX179" fmla="*/ 894085 w 4571996"/>
              <a:gd name="connsiteY179" fmla="*/ 4955352 h 5143496"/>
              <a:gd name="connsiteX180" fmla="*/ 886521 w 4571996"/>
              <a:gd name="connsiteY180" fmla="*/ 4946774 h 5143496"/>
              <a:gd name="connsiteX181" fmla="*/ 886521 w 4571996"/>
              <a:gd name="connsiteY181" fmla="*/ 4920273 h 5143496"/>
              <a:gd name="connsiteX182" fmla="*/ 899342 w 4571996"/>
              <a:gd name="connsiteY182" fmla="*/ 4920273 h 5143496"/>
              <a:gd name="connsiteX183" fmla="*/ 899342 w 4571996"/>
              <a:gd name="connsiteY183" fmla="*/ 4913104 h 5143496"/>
              <a:gd name="connsiteX184" fmla="*/ 886521 w 4571996"/>
              <a:gd name="connsiteY184" fmla="*/ 4913104 h 5143496"/>
              <a:gd name="connsiteX185" fmla="*/ 1098073 w 4571996"/>
              <a:gd name="connsiteY185" fmla="*/ 4894259 h 5143496"/>
              <a:gd name="connsiteX186" fmla="*/ 1063625 w 4571996"/>
              <a:gd name="connsiteY186" fmla="*/ 4928135 h 5143496"/>
              <a:gd name="connsiteX187" fmla="*/ 1097947 w 4571996"/>
              <a:gd name="connsiteY187" fmla="*/ 4962522 h 5143496"/>
              <a:gd name="connsiteX188" fmla="*/ 1112837 w 4571996"/>
              <a:gd name="connsiteY188" fmla="*/ 4960221 h 5143496"/>
              <a:gd name="connsiteX189" fmla="*/ 1112206 w 4571996"/>
              <a:gd name="connsiteY189" fmla="*/ 4951017 h 5143496"/>
              <a:gd name="connsiteX190" fmla="*/ 1098073 w 4571996"/>
              <a:gd name="connsiteY190" fmla="*/ 4954213 h 5143496"/>
              <a:gd name="connsiteX191" fmla="*/ 1073467 w 4571996"/>
              <a:gd name="connsiteY191" fmla="*/ 4928391 h 5143496"/>
              <a:gd name="connsiteX192" fmla="*/ 1098578 w 4571996"/>
              <a:gd name="connsiteY192" fmla="*/ 4902568 h 5143496"/>
              <a:gd name="connsiteX193" fmla="*/ 1111954 w 4571996"/>
              <a:gd name="connsiteY193" fmla="*/ 4906276 h 5143496"/>
              <a:gd name="connsiteX194" fmla="*/ 1112711 w 4571996"/>
              <a:gd name="connsiteY194" fmla="*/ 4897072 h 5143496"/>
              <a:gd name="connsiteX195" fmla="*/ 1098073 w 4571996"/>
              <a:gd name="connsiteY195" fmla="*/ 4894259 h 5143496"/>
              <a:gd name="connsiteX196" fmla="*/ 714377 w 4571996"/>
              <a:gd name="connsiteY196" fmla="*/ 4894259 h 5143496"/>
              <a:gd name="connsiteX197" fmla="*/ 681040 w 4571996"/>
              <a:gd name="connsiteY197" fmla="*/ 4928135 h 5143496"/>
              <a:gd name="connsiteX198" fmla="*/ 714377 w 4571996"/>
              <a:gd name="connsiteY198" fmla="*/ 4962522 h 5143496"/>
              <a:gd name="connsiteX199" fmla="*/ 728665 w 4571996"/>
              <a:gd name="connsiteY199" fmla="*/ 4960221 h 5143496"/>
              <a:gd name="connsiteX200" fmla="*/ 728177 w 4571996"/>
              <a:gd name="connsiteY200" fmla="*/ 4951017 h 5143496"/>
              <a:gd name="connsiteX201" fmla="*/ 714377 w 4571996"/>
              <a:gd name="connsiteY201" fmla="*/ 4954213 h 5143496"/>
              <a:gd name="connsiteX202" fmla="*/ 690687 w 4571996"/>
              <a:gd name="connsiteY202" fmla="*/ 4928391 h 5143496"/>
              <a:gd name="connsiteX203" fmla="*/ 714866 w 4571996"/>
              <a:gd name="connsiteY203" fmla="*/ 4902568 h 5143496"/>
              <a:gd name="connsiteX204" fmla="*/ 727932 w 4571996"/>
              <a:gd name="connsiteY204" fmla="*/ 4906276 h 5143496"/>
              <a:gd name="connsiteX205" fmla="*/ 728665 w 4571996"/>
              <a:gd name="connsiteY205" fmla="*/ 4897072 h 5143496"/>
              <a:gd name="connsiteX206" fmla="*/ 714377 w 4571996"/>
              <a:gd name="connsiteY206" fmla="*/ 4894259 h 5143496"/>
              <a:gd name="connsiteX207" fmla="*/ 1326420 w 4571996"/>
              <a:gd name="connsiteY207" fmla="*/ 4892671 h 5143496"/>
              <a:gd name="connsiteX208" fmla="*/ 1326420 w 4571996"/>
              <a:gd name="connsiteY208" fmla="*/ 4920026 h 5143496"/>
              <a:gd name="connsiteX209" fmla="*/ 1326172 w 4571996"/>
              <a:gd name="connsiteY209" fmla="*/ 4920026 h 5143496"/>
              <a:gd name="connsiteX210" fmla="*/ 1310695 w 4571996"/>
              <a:gd name="connsiteY210" fmla="*/ 4912265 h 5143496"/>
              <a:gd name="connsiteX211" fmla="*/ 1290637 w 4571996"/>
              <a:gd name="connsiteY211" fmla="*/ 4936566 h 5143496"/>
              <a:gd name="connsiteX212" fmla="*/ 1310695 w 4571996"/>
              <a:gd name="connsiteY212" fmla="*/ 4962521 h 5143496"/>
              <a:gd name="connsiteX213" fmla="*/ 1326543 w 4571996"/>
              <a:gd name="connsiteY213" fmla="*/ 4954633 h 5143496"/>
              <a:gd name="connsiteX214" fmla="*/ 1326791 w 4571996"/>
              <a:gd name="connsiteY214" fmla="*/ 4954633 h 5143496"/>
              <a:gd name="connsiteX215" fmla="*/ 1326791 w 4571996"/>
              <a:gd name="connsiteY215" fmla="*/ 4961503 h 5143496"/>
              <a:gd name="connsiteX216" fmla="*/ 1335087 w 4571996"/>
              <a:gd name="connsiteY216" fmla="*/ 4961503 h 5143496"/>
              <a:gd name="connsiteX217" fmla="*/ 1335087 w 4571996"/>
              <a:gd name="connsiteY217" fmla="*/ 4892671 h 5143496"/>
              <a:gd name="connsiteX218" fmla="*/ 1268412 w 4571996"/>
              <a:gd name="connsiteY218" fmla="*/ 4892671 h 5143496"/>
              <a:gd name="connsiteX219" fmla="*/ 1268412 w 4571996"/>
              <a:gd name="connsiteY219" fmla="*/ 4902196 h 5143496"/>
              <a:gd name="connsiteX220" fmla="*/ 1277937 w 4571996"/>
              <a:gd name="connsiteY220" fmla="*/ 4902196 h 5143496"/>
              <a:gd name="connsiteX221" fmla="*/ 1277937 w 4571996"/>
              <a:gd name="connsiteY221" fmla="*/ 4892671 h 5143496"/>
              <a:gd name="connsiteX222" fmla="*/ 911224 w 4571996"/>
              <a:gd name="connsiteY222" fmla="*/ 4892671 h 5143496"/>
              <a:gd name="connsiteX223" fmla="*/ 911224 w 4571996"/>
              <a:gd name="connsiteY223" fmla="*/ 4902196 h 5143496"/>
              <a:gd name="connsiteX224" fmla="*/ 920749 w 4571996"/>
              <a:gd name="connsiteY224" fmla="*/ 4902196 h 5143496"/>
              <a:gd name="connsiteX225" fmla="*/ 920749 w 4571996"/>
              <a:gd name="connsiteY225" fmla="*/ 4892671 h 5143496"/>
              <a:gd name="connsiteX226" fmla="*/ 1253313 w 4571996"/>
              <a:gd name="connsiteY226" fmla="*/ 4889496 h 5143496"/>
              <a:gd name="connsiteX227" fmla="*/ 1237922 w 4571996"/>
              <a:gd name="connsiteY227" fmla="*/ 4908622 h 5143496"/>
              <a:gd name="connsiteX228" fmla="*/ 1237922 w 4571996"/>
              <a:gd name="connsiteY228" fmla="*/ 4913056 h 5143496"/>
              <a:gd name="connsiteX229" fmla="*/ 1227137 w 4571996"/>
              <a:gd name="connsiteY229" fmla="*/ 4913056 h 5143496"/>
              <a:gd name="connsiteX230" fmla="*/ 1227137 w 4571996"/>
              <a:gd name="connsiteY230" fmla="*/ 4920149 h 5143496"/>
              <a:gd name="connsiteX231" fmla="*/ 1237922 w 4571996"/>
              <a:gd name="connsiteY231" fmla="*/ 4920149 h 5143496"/>
              <a:gd name="connsiteX232" fmla="*/ 1237922 w 4571996"/>
              <a:gd name="connsiteY232" fmla="*/ 4960934 h 5143496"/>
              <a:gd name="connsiteX233" fmla="*/ 1246405 w 4571996"/>
              <a:gd name="connsiteY233" fmla="*/ 4960934 h 5143496"/>
              <a:gd name="connsiteX234" fmla="*/ 1246405 w 4571996"/>
              <a:gd name="connsiteY234" fmla="*/ 4920149 h 5143496"/>
              <a:gd name="connsiteX235" fmla="*/ 1258524 w 4571996"/>
              <a:gd name="connsiteY235" fmla="*/ 4920149 h 5143496"/>
              <a:gd name="connsiteX236" fmla="*/ 1258524 w 4571996"/>
              <a:gd name="connsiteY236" fmla="*/ 4913056 h 5143496"/>
              <a:gd name="connsiteX237" fmla="*/ 1246405 w 4571996"/>
              <a:gd name="connsiteY237" fmla="*/ 4913056 h 5143496"/>
              <a:gd name="connsiteX238" fmla="*/ 1246405 w 4571996"/>
              <a:gd name="connsiteY238" fmla="*/ 4907862 h 5143496"/>
              <a:gd name="connsiteX239" fmla="*/ 1254524 w 4571996"/>
              <a:gd name="connsiteY239" fmla="*/ 4896589 h 5143496"/>
              <a:gd name="connsiteX240" fmla="*/ 1258645 w 4571996"/>
              <a:gd name="connsiteY240" fmla="*/ 4897096 h 5143496"/>
              <a:gd name="connsiteX241" fmla="*/ 1258887 w 4571996"/>
              <a:gd name="connsiteY241" fmla="*/ 4890003 h 5143496"/>
              <a:gd name="connsiteX242" fmla="*/ 1253313 w 4571996"/>
              <a:gd name="connsiteY242" fmla="*/ 4889496 h 5143496"/>
              <a:gd name="connsiteX243" fmla="*/ 446087 w 4571996"/>
              <a:gd name="connsiteY243" fmla="*/ 4819646 h 5143496"/>
              <a:gd name="connsiteX244" fmla="*/ 518950 w 4571996"/>
              <a:gd name="connsiteY244" fmla="*/ 4819646 h 5143496"/>
              <a:gd name="connsiteX245" fmla="*/ 576264 w 4571996"/>
              <a:gd name="connsiteY245" fmla="*/ 4876859 h 5143496"/>
              <a:gd name="connsiteX246" fmla="*/ 518950 w 4571996"/>
              <a:gd name="connsiteY246" fmla="*/ 4933946 h 5143496"/>
              <a:gd name="connsiteX247" fmla="*/ 446087 w 4571996"/>
              <a:gd name="connsiteY247" fmla="*/ 4933946 h 5143496"/>
              <a:gd name="connsiteX248" fmla="*/ 446087 w 4571996"/>
              <a:gd name="connsiteY248" fmla="*/ 4892508 h 5143496"/>
              <a:gd name="connsiteX249" fmla="*/ 519076 w 4571996"/>
              <a:gd name="connsiteY249" fmla="*/ 4892508 h 5143496"/>
              <a:gd name="connsiteX250" fmla="*/ 519076 w 4571996"/>
              <a:gd name="connsiteY250" fmla="*/ 4861085 h 5143496"/>
              <a:gd name="connsiteX251" fmla="*/ 446087 w 4571996"/>
              <a:gd name="connsiteY251" fmla="*/ 4861085 h 5143496"/>
              <a:gd name="connsiteX252" fmla="*/ 1415718 w 4571996"/>
              <a:gd name="connsiteY252" fmla="*/ 4818059 h 5143496"/>
              <a:gd name="connsiteX253" fmla="*/ 1427159 w 4571996"/>
              <a:gd name="connsiteY253" fmla="*/ 4830759 h 5143496"/>
              <a:gd name="connsiteX254" fmla="*/ 1403346 w 4571996"/>
              <a:gd name="connsiteY254" fmla="*/ 4830759 h 5143496"/>
              <a:gd name="connsiteX255" fmla="*/ 1415718 w 4571996"/>
              <a:gd name="connsiteY255" fmla="*/ 4818059 h 5143496"/>
              <a:gd name="connsiteX256" fmla="*/ 1241916 w 4571996"/>
              <a:gd name="connsiteY256" fmla="*/ 4818059 h 5143496"/>
              <a:gd name="connsiteX257" fmla="*/ 1252535 w 4571996"/>
              <a:gd name="connsiteY257" fmla="*/ 4830759 h 5143496"/>
              <a:gd name="connsiteX258" fmla="*/ 1230310 w 4571996"/>
              <a:gd name="connsiteY258" fmla="*/ 4830759 h 5143496"/>
              <a:gd name="connsiteX259" fmla="*/ 1241916 w 4571996"/>
              <a:gd name="connsiteY259" fmla="*/ 4818059 h 5143496"/>
              <a:gd name="connsiteX260" fmla="*/ 1049829 w 4571996"/>
              <a:gd name="connsiteY260" fmla="*/ 4818059 h 5143496"/>
              <a:gd name="connsiteX261" fmla="*/ 1060447 w 4571996"/>
              <a:gd name="connsiteY261" fmla="*/ 4830759 h 5143496"/>
              <a:gd name="connsiteX262" fmla="*/ 1038222 w 4571996"/>
              <a:gd name="connsiteY262" fmla="*/ 4830759 h 5143496"/>
              <a:gd name="connsiteX263" fmla="*/ 1049829 w 4571996"/>
              <a:gd name="connsiteY263" fmla="*/ 4818059 h 5143496"/>
              <a:gd name="connsiteX264" fmla="*/ 900604 w 4571996"/>
              <a:gd name="connsiteY264" fmla="*/ 4818059 h 5143496"/>
              <a:gd name="connsiteX265" fmla="*/ 911223 w 4571996"/>
              <a:gd name="connsiteY265" fmla="*/ 4830759 h 5143496"/>
              <a:gd name="connsiteX266" fmla="*/ 888998 w 4571996"/>
              <a:gd name="connsiteY266" fmla="*/ 4830759 h 5143496"/>
              <a:gd name="connsiteX267" fmla="*/ 900604 w 4571996"/>
              <a:gd name="connsiteY267" fmla="*/ 4818059 h 5143496"/>
              <a:gd name="connsiteX268" fmla="*/ 802115 w 4571996"/>
              <a:gd name="connsiteY268" fmla="*/ 4818059 h 5143496"/>
              <a:gd name="connsiteX269" fmla="*/ 812798 w 4571996"/>
              <a:gd name="connsiteY269" fmla="*/ 4830759 h 5143496"/>
              <a:gd name="connsiteX270" fmla="*/ 790573 w 4571996"/>
              <a:gd name="connsiteY270" fmla="*/ 4830759 h 5143496"/>
              <a:gd name="connsiteX271" fmla="*/ 802115 w 4571996"/>
              <a:gd name="connsiteY271" fmla="*/ 4818059 h 5143496"/>
              <a:gd name="connsiteX272" fmla="*/ 1368422 w 4571996"/>
              <a:gd name="connsiteY272" fmla="*/ 4810121 h 5143496"/>
              <a:gd name="connsiteX273" fmla="*/ 1368422 w 4571996"/>
              <a:gd name="connsiteY273" fmla="*/ 4860921 h 5143496"/>
              <a:gd name="connsiteX274" fmla="*/ 1381122 w 4571996"/>
              <a:gd name="connsiteY274" fmla="*/ 4860921 h 5143496"/>
              <a:gd name="connsiteX275" fmla="*/ 1381122 w 4571996"/>
              <a:gd name="connsiteY275" fmla="*/ 4810121 h 5143496"/>
              <a:gd name="connsiteX276" fmla="*/ 1268410 w 4571996"/>
              <a:gd name="connsiteY276" fmla="*/ 4810121 h 5143496"/>
              <a:gd name="connsiteX277" fmla="*/ 1287815 w 4571996"/>
              <a:gd name="connsiteY277" fmla="*/ 4860921 h 5143496"/>
              <a:gd name="connsiteX278" fmla="*/ 1303108 w 4571996"/>
              <a:gd name="connsiteY278" fmla="*/ 4860921 h 5143496"/>
              <a:gd name="connsiteX279" fmla="*/ 1322385 w 4571996"/>
              <a:gd name="connsiteY279" fmla="*/ 4810121 h 5143496"/>
              <a:gd name="connsiteX280" fmla="*/ 1308763 w 4571996"/>
              <a:gd name="connsiteY280" fmla="*/ 4810121 h 5143496"/>
              <a:gd name="connsiteX281" fmla="*/ 1296168 w 4571996"/>
              <a:gd name="connsiteY281" fmla="*/ 4847067 h 5143496"/>
              <a:gd name="connsiteX282" fmla="*/ 1296040 w 4571996"/>
              <a:gd name="connsiteY282" fmla="*/ 4847067 h 5143496"/>
              <a:gd name="connsiteX283" fmla="*/ 1282932 w 4571996"/>
              <a:gd name="connsiteY283" fmla="*/ 4810121 h 5143496"/>
              <a:gd name="connsiteX284" fmla="*/ 1108718 w 4571996"/>
              <a:gd name="connsiteY284" fmla="*/ 4810121 h 5143496"/>
              <a:gd name="connsiteX285" fmla="*/ 1108718 w 4571996"/>
              <a:gd name="connsiteY285" fmla="*/ 4832092 h 5143496"/>
              <a:gd name="connsiteX286" fmla="*/ 1087434 w 4571996"/>
              <a:gd name="connsiteY286" fmla="*/ 4832092 h 5143496"/>
              <a:gd name="connsiteX287" fmla="*/ 1087434 w 4571996"/>
              <a:gd name="connsiteY287" fmla="*/ 4838950 h 5143496"/>
              <a:gd name="connsiteX288" fmla="*/ 1108718 w 4571996"/>
              <a:gd name="connsiteY288" fmla="*/ 4838950 h 5143496"/>
              <a:gd name="connsiteX289" fmla="*/ 1108718 w 4571996"/>
              <a:gd name="connsiteY289" fmla="*/ 4860921 h 5143496"/>
              <a:gd name="connsiteX290" fmla="*/ 1115362 w 4571996"/>
              <a:gd name="connsiteY290" fmla="*/ 4860921 h 5143496"/>
              <a:gd name="connsiteX291" fmla="*/ 1115362 w 4571996"/>
              <a:gd name="connsiteY291" fmla="*/ 4838950 h 5143496"/>
              <a:gd name="connsiteX292" fmla="*/ 1136646 w 4571996"/>
              <a:gd name="connsiteY292" fmla="*/ 4838950 h 5143496"/>
              <a:gd name="connsiteX293" fmla="*/ 1136646 w 4571996"/>
              <a:gd name="connsiteY293" fmla="*/ 4832092 h 5143496"/>
              <a:gd name="connsiteX294" fmla="*/ 1115362 w 4571996"/>
              <a:gd name="connsiteY294" fmla="*/ 4832092 h 5143496"/>
              <a:gd name="connsiteX295" fmla="*/ 1115362 w 4571996"/>
              <a:gd name="connsiteY295" fmla="*/ 4810121 h 5143496"/>
              <a:gd name="connsiteX296" fmla="*/ 754062 w 4571996"/>
              <a:gd name="connsiteY296" fmla="*/ 4810121 h 5143496"/>
              <a:gd name="connsiteX297" fmla="*/ 754062 w 4571996"/>
              <a:gd name="connsiteY297" fmla="*/ 4860921 h 5143496"/>
              <a:gd name="connsiteX298" fmla="*/ 766762 w 4571996"/>
              <a:gd name="connsiteY298" fmla="*/ 4860921 h 5143496"/>
              <a:gd name="connsiteX299" fmla="*/ 766762 w 4571996"/>
              <a:gd name="connsiteY299" fmla="*/ 4810121 h 5143496"/>
              <a:gd name="connsiteX300" fmla="*/ 1478389 w 4571996"/>
              <a:gd name="connsiteY300" fmla="*/ 4808534 h 5143496"/>
              <a:gd name="connsiteX301" fmla="*/ 1461974 w 4571996"/>
              <a:gd name="connsiteY301" fmla="*/ 4816720 h 5143496"/>
              <a:gd name="connsiteX302" fmla="*/ 1461727 w 4571996"/>
              <a:gd name="connsiteY302" fmla="*/ 4816720 h 5143496"/>
              <a:gd name="connsiteX303" fmla="*/ 1461727 w 4571996"/>
              <a:gd name="connsiteY303" fmla="*/ 4809668 h 5143496"/>
              <a:gd name="connsiteX304" fmla="*/ 1449384 w 4571996"/>
              <a:gd name="connsiteY304" fmla="*/ 4809668 h 5143496"/>
              <a:gd name="connsiteX305" fmla="*/ 1449384 w 4571996"/>
              <a:gd name="connsiteY305" fmla="*/ 4860922 h 5143496"/>
              <a:gd name="connsiteX306" fmla="*/ 1462467 w 4571996"/>
              <a:gd name="connsiteY306" fmla="*/ 4860922 h 5143496"/>
              <a:gd name="connsiteX307" fmla="*/ 1462467 w 4571996"/>
              <a:gd name="connsiteY307" fmla="*/ 4835862 h 5143496"/>
              <a:gd name="connsiteX308" fmla="*/ 1473946 w 4571996"/>
              <a:gd name="connsiteY308" fmla="*/ 4818861 h 5143496"/>
              <a:gd name="connsiteX309" fmla="*/ 1482462 w 4571996"/>
              <a:gd name="connsiteY309" fmla="*/ 4833595 h 5143496"/>
              <a:gd name="connsiteX310" fmla="*/ 1482462 w 4571996"/>
              <a:gd name="connsiteY310" fmla="*/ 4860922 h 5143496"/>
              <a:gd name="connsiteX311" fmla="*/ 1495421 w 4571996"/>
              <a:gd name="connsiteY311" fmla="*/ 4860922 h 5143496"/>
              <a:gd name="connsiteX312" fmla="*/ 1495421 w 4571996"/>
              <a:gd name="connsiteY312" fmla="*/ 4828558 h 5143496"/>
              <a:gd name="connsiteX313" fmla="*/ 1478389 w 4571996"/>
              <a:gd name="connsiteY313" fmla="*/ 4808534 h 5143496"/>
              <a:gd name="connsiteX314" fmla="*/ 1414931 w 4571996"/>
              <a:gd name="connsiteY314" fmla="*/ 4808534 h 5143496"/>
              <a:gd name="connsiteX315" fmla="*/ 1390646 w 4571996"/>
              <a:gd name="connsiteY315" fmla="*/ 4835839 h 5143496"/>
              <a:gd name="connsiteX316" fmla="*/ 1418015 w 4571996"/>
              <a:gd name="connsiteY316" fmla="*/ 4862509 h 5143496"/>
              <a:gd name="connsiteX317" fmla="*/ 1436004 w 4571996"/>
              <a:gd name="connsiteY317" fmla="*/ 4858445 h 5143496"/>
              <a:gd name="connsiteX318" fmla="*/ 1436004 w 4571996"/>
              <a:gd name="connsiteY318" fmla="*/ 4847523 h 5143496"/>
              <a:gd name="connsiteX319" fmla="*/ 1418657 w 4571996"/>
              <a:gd name="connsiteY319" fmla="*/ 4852730 h 5143496"/>
              <a:gd name="connsiteX320" fmla="*/ 1403753 w 4571996"/>
              <a:gd name="connsiteY320" fmla="*/ 4839649 h 5143496"/>
              <a:gd name="connsiteX321" fmla="*/ 1439858 w 4571996"/>
              <a:gd name="connsiteY321" fmla="*/ 4839649 h 5143496"/>
              <a:gd name="connsiteX322" fmla="*/ 1414931 w 4571996"/>
              <a:gd name="connsiteY322" fmla="*/ 4808534 h 5143496"/>
              <a:gd name="connsiteX323" fmla="*/ 1356445 w 4571996"/>
              <a:gd name="connsiteY323" fmla="*/ 4808534 h 5143496"/>
              <a:gd name="connsiteX324" fmla="*/ 1342437 w 4571996"/>
              <a:gd name="connsiteY324" fmla="*/ 4821379 h 5143496"/>
              <a:gd name="connsiteX325" fmla="*/ 1342185 w 4571996"/>
              <a:gd name="connsiteY325" fmla="*/ 4821379 h 5143496"/>
              <a:gd name="connsiteX326" fmla="*/ 1342185 w 4571996"/>
              <a:gd name="connsiteY326" fmla="*/ 4809668 h 5143496"/>
              <a:gd name="connsiteX327" fmla="*/ 1330322 w 4571996"/>
              <a:gd name="connsiteY327" fmla="*/ 4809668 h 5143496"/>
              <a:gd name="connsiteX328" fmla="*/ 1330322 w 4571996"/>
              <a:gd name="connsiteY328" fmla="*/ 4860922 h 5143496"/>
              <a:gd name="connsiteX329" fmla="*/ 1343699 w 4571996"/>
              <a:gd name="connsiteY329" fmla="*/ 4860922 h 5143496"/>
              <a:gd name="connsiteX330" fmla="*/ 1343699 w 4571996"/>
              <a:gd name="connsiteY330" fmla="*/ 4842158 h 5143496"/>
              <a:gd name="connsiteX331" fmla="*/ 1354552 w 4571996"/>
              <a:gd name="connsiteY331" fmla="*/ 4821253 h 5143496"/>
              <a:gd name="connsiteX332" fmla="*/ 1360484 w 4571996"/>
              <a:gd name="connsiteY332" fmla="*/ 4822387 h 5143496"/>
              <a:gd name="connsiteX333" fmla="*/ 1360484 w 4571996"/>
              <a:gd name="connsiteY333" fmla="*/ 4808912 h 5143496"/>
              <a:gd name="connsiteX334" fmla="*/ 1356445 w 4571996"/>
              <a:gd name="connsiteY334" fmla="*/ 4808534 h 5143496"/>
              <a:gd name="connsiteX335" fmla="*/ 1241173 w 4571996"/>
              <a:gd name="connsiteY335" fmla="*/ 4808534 h 5143496"/>
              <a:gd name="connsiteX336" fmla="*/ 1217610 w 4571996"/>
              <a:gd name="connsiteY336" fmla="*/ 4835839 h 5143496"/>
              <a:gd name="connsiteX337" fmla="*/ 1244041 w 4571996"/>
              <a:gd name="connsiteY337" fmla="*/ 4862509 h 5143496"/>
              <a:gd name="connsiteX338" fmla="*/ 1261495 w 4571996"/>
              <a:gd name="connsiteY338" fmla="*/ 4858445 h 5143496"/>
              <a:gd name="connsiteX339" fmla="*/ 1261495 w 4571996"/>
              <a:gd name="connsiteY339" fmla="*/ 4847523 h 5143496"/>
              <a:gd name="connsiteX340" fmla="*/ 1244664 w 4571996"/>
              <a:gd name="connsiteY340" fmla="*/ 4852730 h 5143496"/>
              <a:gd name="connsiteX341" fmla="*/ 1230202 w 4571996"/>
              <a:gd name="connsiteY341" fmla="*/ 4839649 h 5143496"/>
              <a:gd name="connsiteX342" fmla="*/ 1265235 w 4571996"/>
              <a:gd name="connsiteY342" fmla="*/ 4839649 h 5143496"/>
              <a:gd name="connsiteX343" fmla="*/ 1241173 w 4571996"/>
              <a:gd name="connsiteY343" fmla="*/ 4808534 h 5143496"/>
              <a:gd name="connsiteX344" fmla="*/ 1049085 w 4571996"/>
              <a:gd name="connsiteY344" fmla="*/ 4808534 h 5143496"/>
              <a:gd name="connsiteX345" fmla="*/ 1025522 w 4571996"/>
              <a:gd name="connsiteY345" fmla="*/ 4835839 h 5143496"/>
              <a:gd name="connsiteX346" fmla="*/ 1051953 w 4571996"/>
              <a:gd name="connsiteY346" fmla="*/ 4862509 h 5143496"/>
              <a:gd name="connsiteX347" fmla="*/ 1069407 w 4571996"/>
              <a:gd name="connsiteY347" fmla="*/ 4858445 h 5143496"/>
              <a:gd name="connsiteX348" fmla="*/ 1069407 w 4571996"/>
              <a:gd name="connsiteY348" fmla="*/ 4847523 h 5143496"/>
              <a:gd name="connsiteX349" fmla="*/ 1052576 w 4571996"/>
              <a:gd name="connsiteY349" fmla="*/ 4852730 h 5143496"/>
              <a:gd name="connsiteX350" fmla="*/ 1038114 w 4571996"/>
              <a:gd name="connsiteY350" fmla="*/ 4839649 h 5143496"/>
              <a:gd name="connsiteX351" fmla="*/ 1073147 w 4571996"/>
              <a:gd name="connsiteY351" fmla="*/ 4839649 h 5143496"/>
              <a:gd name="connsiteX352" fmla="*/ 1049085 w 4571996"/>
              <a:gd name="connsiteY352" fmla="*/ 4808534 h 5143496"/>
              <a:gd name="connsiteX353" fmla="*/ 956309 w 4571996"/>
              <a:gd name="connsiteY353" fmla="*/ 4808534 h 5143496"/>
              <a:gd name="connsiteX354" fmla="*/ 931861 w 4571996"/>
              <a:gd name="connsiteY354" fmla="*/ 4835331 h 5143496"/>
              <a:gd name="connsiteX355" fmla="*/ 956805 w 4571996"/>
              <a:gd name="connsiteY355" fmla="*/ 4862509 h 5143496"/>
              <a:gd name="connsiteX356" fmla="*/ 969960 w 4571996"/>
              <a:gd name="connsiteY356" fmla="*/ 4860858 h 5143496"/>
              <a:gd name="connsiteX357" fmla="*/ 969340 w 4571996"/>
              <a:gd name="connsiteY357" fmla="*/ 4849682 h 5143496"/>
              <a:gd name="connsiteX358" fmla="*/ 959287 w 4571996"/>
              <a:gd name="connsiteY358" fmla="*/ 4852095 h 5143496"/>
              <a:gd name="connsiteX359" fmla="*/ 945636 w 4571996"/>
              <a:gd name="connsiteY359" fmla="*/ 4835331 h 5143496"/>
              <a:gd name="connsiteX360" fmla="*/ 958915 w 4571996"/>
              <a:gd name="connsiteY360" fmla="*/ 4818948 h 5143496"/>
              <a:gd name="connsiteX361" fmla="*/ 967851 w 4571996"/>
              <a:gd name="connsiteY361" fmla="*/ 4820853 h 5143496"/>
              <a:gd name="connsiteX362" fmla="*/ 969092 w 4571996"/>
              <a:gd name="connsiteY362" fmla="*/ 4810185 h 5143496"/>
              <a:gd name="connsiteX363" fmla="*/ 956309 w 4571996"/>
              <a:gd name="connsiteY363" fmla="*/ 4808534 h 5143496"/>
              <a:gd name="connsiteX364" fmla="*/ 899861 w 4571996"/>
              <a:gd name="connsiteY364" fmla="*/ 4808534 h 5143496"/>
              <a:gd name="connsiteX365" fmla="*/ 876298 w 4571996"/>
              <a:gd name="connsiteY365" fmla="*/ 4835839 h 5143496"/>
              <a:gd name="connsiteX366" fmla="*/ 902728 w 4571996"/>
              <a:gd name="connsiteY366" fmla="*/ 4862509 h 5143496"/>
              <a:gd name="connsiteX367" fmla="*/ 920182 w 4571996"/>
              <a:gd name="connsiteY367" fmla="*/ 4858445 h 5143496"/>
              <a:gd name="connsiteX368" fmla="*/ 920182 w 4571996"/>
              <a:gd name="connsiteY368" fmla="*/ 4847523 h 5143496"/>
              <a:gd name="connsiteX369" fmla="*/ 903352 w 4571996"/>
              <a:gd name="connsiteY369" fmla="*/ 4852730 h 5143496"/>
              <a:gd name="connsiteX370" fmla="*/ 888889 w 4571996"/>
              <a:gd name="connsiteY370" fmla="*/ 4839649 h 5143496"/>
              <a:gd name="connsiteX371" fmla="*/ 923922 w 4571996"/>
              <a:gd name="connsiteY371" fmla="*/ 4839649 h 5143496"/>
              <a:gd name="connsiteX372" fmla="*/ 899861 w 4571996"/>
              <a:gd name="connsiteY372" fmla="*/ 4808534 h 5143496"/>
              <a:gd name="connsiteX373" fmla="*/ 852512 w 4571996"/>
              <a:gd name="connsiteY373" fmla="*/ 4808534 h 5143496"/>
              <a:gd name="connsiteX374" fmla="*/ 831848 w 4571996"/>
              <a:gd name="connsiteY374" fmla="*/ 4824536 h 5143496"/>
              <a:gd name="connsiteX375" fmla="*/ 855612 w 4571996"/>
              <a:gd name="connsiteY375" fmla="*/ 4846380 h 5143496"/>
              <a:gd name="connsiteX376" fmla="*/ 846700 w 4571996"/>
              <a:gd name="connsiteY376" fmla="*/ 4852730 h 5143496"/>
              <a:gd name="connsiteX377" fmla="*/ 833269 w 4571996"/>
              <a:gd name="connsiteY377" fmla="*/ 4849301 h 5143496"/>
              <a:gd name="connsiteX378" fmla="*/ 832364 w 4571996"/>
              <a:gd name="connsiteY378" fmla="*/ 4860350 h 5143496"/>
              <a:gd name="connsiteX379" fmla="*/ 847863 w 4571996"/>
              <a:gd name="connsiteY379" fmla="*/ 4862509 h 5143496"/>
              <a:gd name="connsiteX380" fmla="*/ 869948 w 4571996"/>
              <a:gd name="connsiteY380" fmla="*/ 4845745 h 5143496"/>
              <a:gd name="connsiteX381" fmla="*/ 846184 w 4571996"/>
              <a:gd name="connsiteY381" fmla="*/ 4824028 h 5143496"/>
              <a:gd name="connsiteX382" fmla="*/ 854191 w 4571996"/>
              <a:gd name="connsiteY382" fmla="*/ 4818313 h 5143496"/>
              <a:gd name="connsiteX383" fmla="*/ 866460 w 4571996"/>
              <a:gd name="connsiteY383" fmla="*/ 4820599 h 5143496"/>
              <a:gd name="connsiteX384" fmla="*/ 867364 w 4571996"/>
              <a:gd name="connsiteY384" fmla="*/ 4810439 h 5143496"/>
              <a:gd name="connsiteX385" fmla="*/ 852512 w 4571996"/>
              <a:gd name="connsiteY385" fmla="*/ 4808534 h 5143496"/>
              <a:gd name="connsiteX386" fmla="*/ 801375 w 4571996"/>
              <a:gd name="connsiteY386" fmla="*/ 4808534 h 5143496"/>
              <a:gd name="connsiteX387" fmla="*/ 777873 w 4571996"/>
              <a:gd name="connsiteY387" fmla="*/ 4835839 h 5143496"/>
              <a:gd name="connsiteX388" fmla="*/ 804359 w 4571996"/>
              <a:gd name="connsiteY388" fmla="*/ 4862509 h 5143496"/>
              <a:gd name="connsiteX389" fmla="*/ 821767 w 4571996"/>
              <a:gd name="connsiteY389" fmla="*/ 4858445 h 5143496"/>
              <a:gd name="connsiteX390" fmla="*/ 821767 w 4571996"/>
              <a:gd name="connsiteY390" fmla="*/ 4847523 h 5143496"/>
              <a:gd name="connsiteX391" fmla="*/ 804980 w 4571996"/>
              <a:gd name="connsiteY391" fmla="*/ 4852730 h 5143496"/>
              <a:gd name="connsiteX392" fmla="*/ 790432 w 4571996"/>
              <a:gd name="connsiteY392" fmla="*/ 4839649 h 5143496"/>
              <a:gd name="connsiteX393" fmla="*/ 825498 w 4571996"/>
              <a:gd name="connsiteY393" fmla="*/ 4839649 h 5143496"/>
              <a:gd name="connsiteX394" fmla="*/ 801375 w 4571996"/>
              <a:gd name="connsiteY394" fmla="*/ 4808534 h 5143496"/>
              <a:gd name="connsiteX395" fmla="*/ 1165222 w 4571996"/>
              <a:gd name="connsiteY395" fmla="*/ 4802184 h 5143496"/>
              <a:gd name="connsiteX396" fmla="*/ 1172918 w 4571996"/>
              <a:gd name="connsiteY396" fmla="*/ 4802184 h 5143496"/>
              <a:gd name="connsiteX397" fmla="*/ 1195384 w 4571996"/>
              <a:gd name="connsiteY397" fmla="*/ 4825934 h 5143496"/>
              <a:gd name="connsiteX398" fmla="*/ 1172918 w 4571996"/>
              <a:gd name="connsiteY398" fmla="*/ 4849809 h 5143496"/>
              <a:gd name="connsiteX399" fmla="*/ 1165222 w 4571996"/>
              <a:gd name="connsiteY399" fmla="*/ 4849809 h 5143496"/>
              <a:gd name="connsiteX400" fmla="*/ 1526932 w 4571996"/>
              <a:gd name="connsiteY400" fmla="*/ 4795834 h 5143496"/>
              <a:gd name="connsiteX401" fmla="*/ 1513352 w 4571996"/>
              <a:gd name="connsiteY401" fmla="*/ 4800103 h 5143496"/>
              <a:gd name="connsiteX402" fmla="*/ 1513352 w 4571996"/>
              <a:gd name="connsiteY402" fmla="*/ 4810274 h 5143496"/>
              <a:gd name="connsiteX403" fmla="*/ 1503359 w 4571996"/>
              <a:gd name="connsiteY403" fmla="*/ 4810274 h 5143496"/>
              <a:gd name="connsiteX404" fmla="*/ 1503359 w 4571996"/>
              <a:gd name="connsiteY404" fmla="*/ 4820068 h 5143496"/>
              <a:gd name="connsiteX405" fmla="*/ 1513352 w 4571996"/>
              <a:gd name="connsiteY405" fmla="*/ 4820068 h 5143496"/>
              <a:gd name="connsiteX406" fmla="*/ 1513352 w 4571996"/>
              <a:gd name="connsiteY406" fmla="*/ 4846060 h 5143496"/>
              <a:gd name="connsiteX407" fmla="*/ 1529750 w 4571996"/>
              <a:gd name="connsiteY407" fmla="*/ 4862509 h 5143496"/>
              <a:gd name="connsiteX408" fmla="*/ 1539871 w 4571996"/>
              <a:gd name="connsiteY408" fmla="*/ 4861379 h 5143496"/>
              <a:gd name="connsiteX409" fmla="*/ 1539487 w 4571996"/>
              <a:gd name="connsiteY409" fmla="*/ 4850832 h 5143496"/>
              <a:gd name="connsiteX410" fmla="*/ 1533209 w 4571996"/>
              <a:gd name="connsiteY410" fmla="*/ 4852213 h 5143496"/>
              <a:gd name="connsiteX411" fmla="*/ 1526932 w 4571996"/>
              <a:gd name="connsiteY411" fmla="*/ 4843800 h 5143496"/>
              <a:gd name="connsiteX412" fmla="*/ 1526932 w 4571996"/>
              <a:gd name="connsiteY412" fmla="*/ 4820068 h 5143496"/>
              <a:gd name="connsiteX413" fmla="*/ 1538974 w 4571996"/>
              <a:gd name="connsiteY413" fmla="*/ 4820068 h 5143496"/>
              <a:gd name="connsiteX414" fmla="*/ 1538974 w 4571996"/>
              <a:gd name="connsiteY414" fmla="*/ 4810274 h 5143496"/>
              <a:gd name="connsiteX415" fmla="*/ 1526932 w 4571996"/>
              <a:gd name="connsiteY415" fmla="*/ 4810274 h 5143496"/>
              <a:gd name="connsiteX416" fmla="*/ 1150935 w 4571996"/>
              <a:gd name="connsiteY416" fmla="*/ 4791071 h 5143496"/>
              <a:gd name="connsiteX417" fmla="*/ 1150935 w 4571996"/>
              <a:gd name="connsiteY417" fmla="*/ 4860921 h 5143496"/>
              <a:gd name="connsiteX418" fmla="*/ 1169721 w 4571996"/>
              <a:gd name="connsiteY418" fmla="*/ 4860921 h 5143496"/>
              <a:gd name="connsiteX419" fmla="*/ 1209672 w 4571996"/>
              <a:gd name="connsiteY419" fmla="*/ 4825933 h 5143496"/>
              <a:gd name="connsiteX420" fmla="*/ 1169721 w 4571996"/>
              <a:gd name="connsiteY420" fmla="*/ 4791071 h 5143496"/>
              <a:gd name="connsiteX421" fmla="*/ 717449 w 4571996"/>
              <a:gd name="connsiteY421" fmla="*/ 4791071 h 5143496"/>
              <a:gd name="connsiteX422" fmla="*/ 679449 w 4571996"/>
              <a:gd name="connsiteY422" fmla="*/ 4828044 h 5143496"/>
              <a:gd name="connsiteX423" fmla="*/ 717449 w 4571996"/>
              <a:gd name="connsiteY423" fmla="*/ 4862509 h 5143496"/>
              <a:gd name="connsiteX424" fmla="*/ 739773 w 4571996"/>
              <a:gd name="connsiteY424" fmla="*/ 4859000 h 5143496"/>
              <a:gd name="connsiteX425" fmla="*/ 739773 w 4571996"/>
              <a:gd name="connsiteY425" fmla="*/ 4821777 h 5143496"/>
              <a:gd name="connsiteX426" fmla="*/ 711806 w 4571996"/>
              <a:gd name="connsiteY426" fmla="*/ 4821777 h 5143496"/>
              <a:gd name="connsiteX427" fmla="*/ 711806 w 4571996"/>
              <a:gd name="connsiteY427" fmla="*/ 4832681 h 5143496"/>
              <a:gd name="connsiteX428" fmla="*/ 726480 w 4571996"/>
              <a:gd name="connsiteY428" fmla="*/ 4832681 h 5143496"/>
              <a:gd name="connsiteX429" fmla="*/ 726480 w 4571996"/>
              <a:gd name="connsiteY429" fmla="*/ 4850728 h 5143496"/>
              <a:gd name="connsiteX430" fmla="*/ 717449 w 4571996"/>
              <a:gd name="connsiteY430" fmla="*/ 4851731 h 5143496"/>
              <a:gd name="connsiteX431" fmla="*/ 693872 w 4571996"/>
              <a:gd name="connsiteY431" fmla="*/ 4827041 h 5143496"/>
              <a:gd name="connsiteX432" fmla="*/ 718955 w 4571996"/>
              <a:gd name="connsiteY432" fmla="*/ 4801975 h 5143496"/>
              <a:gd name="connsiteX433" fmla="*/ 736764 w 4571996"/>
              <a:gd name="connsiteY433" fmla="*/ 4805610 h 5143496"/>
              <a:gd name="connsiteX434" fmla="*/ 737767 w 4571996"/>
              <a:gd name="connsiteY434" fmla="*/ 4793954 h 5143496"/>
              <a:gd name="connsiteX435" fmla="*/ 717449 w 4571996"/>
              <a:gd name="connsiteY435" fmla="*/ 4791071 h 5143496"/>
              <a:gd name="connsiteX436" fmla="*/ 1368421 w 4571996"/>
              <a:gd name="connsiteY436" fmla="*/ 4787896 h 5143496"/>
              <a:gd name="connsiteX437" fmla="*/ 1368421 w 4571996"/>
              <a:gd name="connsiteY437" fmla="*/ 4800596 h 5143496"/>
              <a:gd name="connsiteX438" fmla="*/ 1381122 w 4571996"/>
              <a:gd name="connsiteY438" fmla="*/ 4800596 h 5143496"/>
              <a:gd name="connsiteX439" fmla="*/ 1381122 w 4571996"/>
              <a:gd name="connsiteY439" fmla="*/ 4787896 h 5143496"/>
              <a:gd name="connsiteX440" fmla="*/ 977897 w 4571996"/>
              <a:gd name="connsiteY440" fmla="*/ 4787896 h 5143496"/>
              <a:gd name="connsiteX441" fmla="*/ 977897 w 4571996"/>
              <a:gd name="connsiteY441" fmla="*/ 4860921 h 5143496"/>
              <a:gd name="connsiteX442" fmla="*/ 991288 w 4571996"/>
              <a:gd name="connsiteY442" fmla="*/ 4860921 h 5143496"/>
              <a:gd name="connsiteX443" fmla="*/ 991288 w 4571996"/>
              <a:gd name="connsiteY443" fmla="*/ 4836203 h 5143496"/>
              <a:gd name="connsiteX444" fmla="*/ 991414 w 4571996"/>
              <a:gd name="connsiteY444" fmla="*/ 4836203 h 5143496"/>
              <a:gd name="connsiteX445" fmla="*/ 1008595 w 4571996"/>
              <a:gd name="connsiteY445" fmla="*/ 4860921 h 5143496"/>
              <a:gd name="connsiteX446" fmla="*/ 1025522 w 4571996"/>
              <a:gd name="connsiteY446" fmla="*/ 4860921 h 5143496"/>
              <a:gd name="connsiteX447" fmla="*/ 1004047 w 4571996"/>
              <a:gd name="connsiteY447" fmla="*/ 4832690 h 5143496"/>
              <a:gd name="connsiteX448" fmla="*/ 1023122 w 4571996"/>
              <a:gd name="connsiteY448" fmla="*/ 4809854 h 5143496"/>
              <a:gd name="connsiteX449" fmla="*/ 1007458 w 4571996"/>
              <a:gd name="connsiteY449" fmla="*/ 4809854 h 5143496"/>
              <a:gd name="connsiteX450" fmla="*/ 991414 w 4571996"/>
              <a:gd name="connsiteY450" fmla="*/ 4830306 h 5143496"/>
              <a:gd name="connsiteX451" fmla="*/ 991288 w 4571996"/>
              <a:gd name="connsiteY451" fmla="*/ 4830306 h 5143496"/>
              <a:gd name="connsiteX452" fmla="*/ 991288 w 4571996"/>
              <a:gd name="connsiteY452" fmla="*/ 4787896 h 5143496"/>
              <a:gd name="connsiteX453" fmla="*/ 754061 w 4571996"/>
              <a:gd name="connsiteY453" fmla="*/ 4787896 h 5143496"/>
              <a:gd name="connsiteX454" fmla="*/ 754061 w 4571996"/>
              <a:gd name="connsiteY454" fmla="*/ 4800596 h 5143496"/>
              <a:gd name="connsiteX455" fmla="*/ 766762 w 4571996"/>
              <a:gd name="connsiteY455" fmla="*/ 4800596 h 5143496"/>
              <a:gd name="connsiteX456" fmla="*/ 766762 w 4571996"/>
              <a:gd name="connsiteY456" fmla="*/ 4787896 h 5143496"/>
              <a:gd name="connsiteX457" fmla="*/ 341344 w 4571996"/>
              <a:gd name="connsiteY457" fmla="*/ 4787896 h 5143496"/>
              <a:gd name="connsiteX458" fmla="*/ 252412 w 4571996"/>
              <a:gd name="connsiteY458" fmla="*/ 4876859 h 5143496"/>
              <a:gd name="connsiteX459" fmla="*/ 341344 w 4571996"/>
              <a:gd name="connsiteY459" fmla="*/ 4965696 h 5143496"/>
              <a:gd name="connsiteX460" fmla="*/ 518955 w 4571996"/>
              <a:gd name="connsiteY460" fmla="*/ 4965696 h 5143496"/>
              <a:gd name="connsiteX461" fmla="*/ 608014 w 4571996"/>
              <a:gd name="connsiteY461" fmla="*/ 4876859 h 5143496"/>
              <a:gd name="connsiteX462" fmla="*/ 518955 w 4571996"/>
              <a:gd name="connsiteY462" fmla="*/ 4787896 h 5143496"/>
              <a:gd name="connsiteX463" fmla="*/ 414448 w 4571996"/>
              <a:gd name="connsiteY463" fmla="*/ 4787896 h 5143496"/>
              <a:gd name="connsiteX464" fmla="*/ 414448 w 4571996"/>
              <a:gd name="connsiteY464" fmla="*/ 4861027 h 5143496"/>
              <a:gd name="connsiteX465" fmla="*/ 341344 w 4571996"/>
              <a:gd name="connsiteY465" fmla="*/ 4861027 h 5143496"/>
              <a:gd name="connsiteX466" fmla="*/ 341344 w 4571996"/>
              <a:gd name="connsiteY466" fmla="*/ 4892566 h 5143496"/>
              <a:gd name="connsiteX467" fmla="*/ 414448 w 4571996"/>
              <a:gd name="connsiteY467" fmla="*/ 4892566 h 5143496"/>
              <a:gd name="connsiteX468" fmla="*/ 414448 w 4571996"/>
              <a:gd name="connsiteY468" fmla="*/ 4934157 h 5143496"/>
              <a:gd name="connsiteX469" fmla="*/ 341344 w 4571996"/>
              <a:gd name="connsiteY469" fmla="*/ 4934157 h 5143496"/>
              <a:gd name="connsiteX470" fmla="*/ 283940 w 4571996"/>
              <a:gd name="connsiteY470" fmla="*/ 4876859 h 5143496"/>
              <a:gd name="connsiteX471" fmla="*/ 341344 w 4571996"/>
              <a:gd name="connsiteY471" fmla="*/ 4819435 h 5143496"/>
              <a:gd name="connsiteX472" fmla="*/ 377896 w 4571996"/>
              <a:gd name="connsiteY472" fmla="*/ 4819435 h 5143496"/>
              <a:gd name="connsiteX473" fmla="*/ 377896 w 4571996"/>
              <a:gd name="connsiteY473" fmla="*/ 4787896 h 5143496"/>
              <a:gd name="connsiteX474" fmla="*/ 0 w 4571996"/>
              <a:gd name="connsiteY474" fmla="*/ 0 h 5143496"/>
              <a:gd name="connsiteX475" fmla="*/ 4571996 w 4571996"/>
              <a:gd name="connsiteY475" fmla="*/ 0 h 5143496"/>
              <a:gd name="connsiteX476" fmla="*/ 4571996 w 4571996"/>
              <a:gd name="connsiteY476" fmla="*/ 5143496 h 5143496"/>
              <a:gd name="connsiteX477" fmla="*/ 0 w 4571996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4571996" h="5143496">
                <a:moveTo>
                  <a:pt x="846806" y="4938709"/>
                </a:moveTo>
                <a:cubicBezTo>
                  <a:pt x="848699" y="4938709"/>
                  <a:pt x="850594" y="4938946"/>
                  <a:pt x="852488" y="4938946"/>
                </a:cubicBezTo>
                <a:lnTo>
                  <a:pt x="852488" y="4942856"/>
                </a:lnTo>
                <a:cubicBezTo>
                  <a:pt x="852488" y="4949490"/>
                  <a:pt x="847816" y="4954584"/>
                  <a:pt x="839102" y="4954584"/>
                </a:cubicBezTo>
                <a:cubicBezTo>
                  <a:pt x="835188" y="4954584"/>
                  <a:pt x="830263" y="4952096"/>
                  <a:pt x="830263" y="4947358"/>
                </a:cubicBezTo>
                <a:cubicBezTo>
                  <a:pt x="830263" y="4939420"/>
                  <a:pt x="842007" y="4938709"/>
                  <a:pt x="846806" y="4938709"/>
                </a:cubicBezTo>
                <a:close/>
                <a:moveTo>
                  <a:pt x="1518870" y="4919659"/>
                </a:moveTo>
                <a:cubicBezTo>
                  <a:pt x="1526196" y="4919659"/>
                  <a:pt x="1530348" y="4925410"/>
                  <a:pt x="1530348" y="4932359"/>
                </a:cubicBezTo>
                <a:lnTo>
                  <a:pt x="1506536" y="4932359"/>
                </a:lnTo>
                <a:cubicBezTo>
                  <a:pt x="1507147" y="4926488"/>
                  <a:pt x="1510566" y="4919659"/>
                  <a:pt x="1518870" y="4919659"/>
                </a:cubicBezTo>
                <a:close/>
                <a:moveTo>
                  <a:pt x="1369582" y="4919659"/>
                </a:moveTo>
                <a:cubicBezTo>
                  <a:pt x="1376871" y="4919659"/>
                  <a:pt x="1381123" y="4925410"/>
                  <a:pt x="1381123" y="4932359"/>
                </a:cubicBezTo>
                <a:lnTo>
                  <a:pt x="1357311" y="4932359"/>
                </a:lnTo>
                <a:cubicBezTo>
                  <a:pt x="1357919" y="4926488"/>
                  <a:pt x="1361321" y="4919659"/>
                  <a:pt x="1369582" y="4919659"/>
                </a:cubicBezTo>
                <a:close/>
                <a:moveTo>
                  <a:pt x="1313220" y="4919659"/>
                </a:moveTo>
                <a:cubicBezTo>
                  <a:pt x="1322671" y="4919659"/>
                  <a:pt x="1327149" y="4928545"/>
                  <a:pt x="1327149" y="4937307"/>
                </a:cubicBezTo>
                <a:cubicBezTo>
                  <a:pt x="1327149" y="4944958"/>
                  <a:pt x="1323045" y="4954584"/>
                  <a:pt x="1313344" y="4954584"/>
                </a:cubicBezTo>
                <a:cubicBezTo>
                  <a:pt x="1304017" y="4954584"/>
                  <a:pt x="1300162" y="4944341"/>
                  <a:pt x="1300410" y="4936937"/>
                </a:cubicBezTo>
                <a:cubicBezTo>
                  <a:pt x="1300162" y="4928545"/>
                  <a:pt x="1303893" y="4919659"/>
                  <a:pt x="1313220" y="4919659"/>
                </a:cubicBezTo>
                <a:close/>
                <a:moveTo>
                  <a:pt x="1142206" y="4919659"/>
                </a:moveTo>
                <a:cubicBezTo>
                  <a:pt x="1151663" y="4919659"/>
                  <a:pt x="1157287" y="4928298"/>
                  <a:pt x="1157287" y="4937183"/>
                </a:cubicBezTo>
                <a:cubicBezTo>
                  <a:pt x="1157287" y="4945452"/>
                  <a:pt x="1152558" y="4954584"/>
                  <a:pt x="1142206" y="4954584"/>
                </a:cubicBezTo>
                <a:cubicBezTo>
                  <a:pt x="1131726" y="4954584"/>
                  <a:pt x="1127125" y="4945452"/>
                  <a:pt x="1127125" y="4937183"/>
                </a:cubicBezTo>
                <a:cubicBezTo>
                  <a:pt x="1127125" y="4928298"/>
                  <a:pt x="1132620" y="4919659"/>
                  <a:pt x="1142206" y="4919659"/>
                </a:cubicBezTo>
                <a:close/>
                <a:moveTo>
                  <a:pt x="1011717" y="4919659"/>
                </a:moveTo>
                <a:cubicBezTo>
                  <a:pt x="1021005" y="4919659"/>
                  <a:pt x="1025524" y="4928327"/>
                  <a:pt x="1025524" y="4938269"/>
                </a:cubicBezTo>
                <a:cubicBezTo>
                  <a:pt x="1025524" y="4947319"/>
                  <a:pt x="1019876" y="4954584"/>
                  <a:pt x="1011717" y="4954584"/>
                </a:cubicBezTo>
                <a:cubicBezTo>
                  <a:pt x="1003558" y="4954584"/>
                  <a:pt x="998537" y="4946682"/>
                  <a:pt x="998537" y="4937632"/>
                </a:cubicBezTo>
                <a:cubicBezTo>
                  <a:pt x="998537" y="4929474"/>
                  <a:pt x="1002930" y="4919659"/>
                  <a:pt x="1011717" y="4919659"/>
                </a:cubicBezTo>
                <a:close/>
                <a:moveTo>
                  <a:pt x="791856" y="4919659"/>
                </a:moveTo>
                <a:cubicBezTo>
                  <a:pt x="799145" y="4919659"/>
                  <a:pt x="803275" y="4925410"/>
                  <a:pt x="803275" y="4932359"/>
                </a:cubicBezTo>
                <a:lnTo>
                  <a:pt x="779464" y="4932359"/>
                </a:lnTo>
                <a:cubicBezTo>
                  <a:pt x="780072" y="4926488"/>
                  <a:pt x="783595" y="4919659"/>
                  <a:pt x="791856" y="4919659"/>
                </a:cubicBezTo>
                <a:close/>
                <a:moveTo>
                  <a:pt x="1268412" y="4913309"/>
                </a:moveTo>
                <a:lnTo>
                  <a:pt x="1268412" y="4960934"/>
                </a:lnTo>
                <a:lnTo>
                  <a:pt x="1277937" y="4960934"/>
                </a:lnTo>
                <a:lnTo>
                  <a:pt x="1277937" y="4913309"/>
                </a:lnTo>
                <a:close/>
                <a:moveTo>
                  <a:pt x="911224" y="4913309"/>
                </a:moveTo>
                <a:lnTo>
                  <a:pt x="911224" y="4960934"/>
                </a:lnTo>
                <a:lnTo>
                  <a:pt x="919161" y="4960934"/>
                </a:lnTo>
                <a:lnTo>
                  <a:pt x="919161" y="4913309"/>
                </a:lnTo>
                <a:close/>
                <a:moveTo>
                  <a:pt x="1519130" y="4911721"/>
                </a:moveTo>
                <a:cubicBezTo>
                  <a:pt x="1505758" y="4911721"/>
                  <a:pt x="1497011" y="4921881"/>
                  <a:pt x="1497011" y="4936285"/>
                </a:cubicBezTo>
                <a:cubicBezTo>
                  <a:pt x="1497011" y="4952104"/>
                  <a:pt x="1504634" y="4962521"/>
                  <a:pt x="1521379" y="4962521"/>
                </a:cubicBezTo>
                <a:cubicBezTo>
                  <a:pt x="1529251" y="4962521"/>
                  <a:pt x="1533001" y="4960721"/>
                  <a:pt x="1536375" y="4959435"/>
                </a:cubicBezTo>
                <a:lnTo>
                  <a:pt x="1536375" y="4950432"/>
                </a:lnTo>
                <a:cubicBezTo>
                  <a:pt x="1534125" y="4952361"/>
                  <a:pt x="1527502" y="4955319"/>
                  <a:pt x="1521754" y="4955319"/>
                </a:cubicBezTo>
                <a:cubicBezTo>
                  <a:pt x="1513506" y="4955319"/>
                  <a:pt x="1506259" y="4948760"/>
                  <a:pt x="1506259" y="4939115"/>
                </a:cubicBezTo>
                <a:lnTo>
                  <a:pt x="1539874" y="4939115"/>
                </a:lnTo>
                <a:cubicBezTo>
                  <a:pt x="1539874" y="4923553"/>
                  <a:pt x="1534875" y="4911721"/>
                  <a:pt x="1519130" y="4911721"/>
                </a:cubicBezTo>
                <a:close/>
                <a:moveTo>
                  <a:pt x="1479685" y="4911721"/>
                </a:moveTo>
                <a:cubicBezTo>
                  <a:pt x="1465341" y="4911721"/>
                  <a:pt x="1455736" y="4922396"/>
                  <a:pt x="1455736" y="4937186"/>
                </a:cubicBezTo>
                <a:cubicBezTo>
                  <a:pt x="1455736" y="4951075"/>
                  <a:pt x="1465465" y="4962521"/>
                  <a:pt x="1479685" y="4962521"/>
                </a:cubicBezTo>
                <a:cubicBezTo>
                  <a:pt x="1482803" y="4962521"/>
                  <a:pt x="1487044" y="4962264"/>
                  <a:pt x="1490661" y="4960592"/>
                </a:cubicBezTo>
                <a:lnTo>
                  <a:pt x="1489913" y="4952618"/>
                </a:lnTo>
                <a:cubicBezTo>
                  <a:pt x="1487294" y="4954419"/>
                  <a:pt x="1483552" y="4955319"/>
                  <a:pt x="1480683" y="4955319"/>
                </a:cubicBezTo>
                <a:cubicBezTo>
                  <a:pt x="1469457" y="4955319"/>
                  <a:pt x="1464967" y="4945802"/>
                  <a:pt x="1464967" y="4937186"/>
                </a:cubicBezTo>
                <a:cubicBezTo>
                  <a:pt x="1464967" y="4927926"/>
                  <a:pt x="1470330" y="4918923"/>
                  <a:pt x="1480059" y="4918923"/>
                </a:cubicBezTo>
                <a:cubicBezTo>
                  <a:pt x="1482803" y="4918923"/>
                  <a:pt x="1486171" y="4919695"/>
                  <a:pt x="1489539" y="4921110"/>
                </a:cubicBezTo>
                <a:lnTo>
                  <a:pt x="1490287" y="4913650"/>
                </a:lnTo>
                <a:cubicBezTo>
                  <a:pt x="1487792" y="4912622"/>
                  <a:pt x="1483177" y="4911721"/>
                  <a:pt x="1479685" y="4911721"/>
                </a:cubicBezTo>
                <a:close/>
                <a:moveTo>
                  <a:pt x="1426401" y="4911721"/>
                </a:moveTo>
                <a:cubicBezTo>
                  <a:pt x="1419728" y="4911721"/>
                  <a:pt x="1413311" y="4915028"/>
                  <a:pt x="1410616" y="4920496"/>
                </a:cubicBezTo>
                <a:lnTo>
                  <a:pt x="1410360" y="4920496"/>
                </a:lnTo>
                <a:lnTo>
                  <a:pt x="1410360" y="4912866"/>
                </a:lnTo>
                <a:lnTo>
                  <a:pt x="1401762" y="4912866"/>
                </a:lnTo>
                <a:lnTo>
                  <a:pt x="1401762" y="4960934"/>
                </a:lnTo>
                <a:lnTo>
                  <a:pt x="1410744" y="4960934"/>
                </a:lnTo>
                <a:lnTo>
                  <a:pt x="1410744" y="4938680"/>
                </a:lnTo>
                <a:cubicBezTo>
                  <a:pt x="1410744" y="4926981"/>
                  <a:pt x="1415236" y="4918843"/>
                  <a:pt x="1425374" y="4918843"/>
                </a:cubicBezTo>
                <a:cubicBezTo>
                  <a:pt x="1433202" y="4919351"/>
                  <a:pt x="1435640" y="4924819"/>
                  <a:pt x="1435640" y="4936010"/>
                </a:cubicBezTo>
                <a:lnTo>
                  <a:pt x="1435640" y="4960934"/>
                </a:lnTo>
                <a:lnTo>
                  <a:pt x="1444623" y="4960934"/>
                </a:lnTo>
                <a:lnTo>
                  <a:pt x="1444623" y="4932322"/>
                </a:lnTo>
                <a:cubicBezTo>
                  <a:pt x="1444623" y="4919478"/>
                  <a:pt x="1438977" y="4911721"/>
                  <a:pt x="1426401" y="4911721"/>
                </a:cubicBezTo>
                <a:close/>
                <a:moveTo>
                  <a:pt x="1369840" y="4911721"/>
                </a:moveTo>
                <a:cubicBezTo>
                  <a:pt x="1356509" y="4911721"/>
                  <a:pt x="1347786" y="4921881"/>
                  <a:pt x="1347786" y="4936285"/>
                </a:cubicBezTo>
                <a:cubicBezTo>
                  <a:pt x="1347786" y="4952104"/>
                  <a:pt x="1355387" y="4962521"/>
                  <a:pt x="1372084" y="4962521"/>
                </a:cubicBezTo>
                <a:cubicBezTo>
                  <a:pt x="1379933" y="4962521"/>
                  <a:pt x="1383671" y="4960721"/>
                  <a:pt x="1387036" y="4959435"/>
                </a:cubicBezTo>
                <a:lnTo>
                  <a:pt x="1387036" y="4950432"/>
                </a:lnTo>
                <a:cubicBezTo>
                  <a:pt x="1384917" y="4952361"/>
                  <a:pt x="1378189" y="4955319"/>
                  <a:pt x="1372457" y="4955319"/>
                </a:cubicBezTo>
                <a:cubicBezTo>
                  <a:pt x="1364358" y="4955319"/>
                  <a:pt x="1357007" y="4948760"/>
                  <a:pt x="1357007" y="4939115"/>
                </a:cubicBezTo>
                <a:lnTo>
                  <a:pt x="1390649" y="4939115"/>
                </a:lnTo>
                <a:cubicBezTo>
                  <a:pt x="1390649" y="4923553"/>
                  <a:pt x="1385540" y="4911721"/>
                  <a:pt x="1369840" y="4911721"/>
                </a:cubicBezTo>
                <a:close/>
                <a:moveTo>
                  <a:pt x="1201723" y="4911721"/>
                </a:moveTo>
                <a:cubicBezTo>
                  <a:pt x="1195153" y="4911721"/>
                  <a:pt x="1188956" y="4915028"/>
                  <a:pt x="1186353" y="4920496"/>
                </a:cubicBezTo>
                <a:lnTo>
                  <a:pt x="1186229" y="4920496"/>
                </a:lnTo>
                <a:lnTo>
                  <a:pt x="1186229" y="4912866"/>
                </a:lnTo>
                <a:lnTo>
                  <a:pt x="1177924" y="4912866"/>
                </a:lnTo>
                <a:lnTo>
                  <a:pt x="1177924" y="4960934"/>
                </a:lnTo>
                <a:lnTo>
                  <a:pt x="1186477" y="4960934"/>
                </a:lnTo>
                <a:lnTo>
                  <a:pt x="1186477" y="4938680"/>
                </a:lnTo>
                <a:cubicBezTo>
                  <a:pt x="1186477" y="4926981"/>
                  <a:pt x="1190939" y="4918843"/>
                  <a:pt x="1200731" y="4918843"/>
                </a:cubicBezTo>
                <a:cubicBezTo>
                  <a:pt x="1208292" y="4919351"/>
                  <a:pt x="1210647" y="4924819"/>
                  <a:pt x="1210647" y="4936010"/>
                </a:cubicBezTo>
                <a:lnTo>
                  <a:pt x="1210647" y="4960934"/>
                </a:lnTo>
                <a:lnTo>
                  <a:pt x="1219199" y="4960934"/>
                </a:lnTo>
                <a:lnTo>
                  <a:pt x="1219199" y="4932322"/>
                </a:lnTo>
                <a:cubicBezTo>
                  <a:pt x="1219199" y="4919478"/>
                  <a:pt x="1213870" y="4911721"/>
                  <a:pt x="1201723" y="4911721"/>
                </a:cubicBezTo>
                <a:close/>
                <a:moveTo>
                  <a:pt x="1142206" y="4911721"/>
                </a:moveTo>
                <a:cubicBezTo>
                  <a:pt x="1127468" y="4911721"/>
                  <a:pt x="1117600" y="4922396"/>
                  <a:pt x="1117600" y="4937186"/>
                </a:cubicBezTo>
                <a:cubicBezTo>
                  <a:pt x="1117600" y="4951075"/>
                  <a:pt x="1127596" y="4962521"/>
                  <a:pt x="1142206" y="4962521"/>
                </a:cubicBezTo>
                <a:cubicBezTo>
                  <a:pt x="1156687" y="4962521"/>
                  <a:pt x="1166812" y="4951075"/>
                  <a:pt x="1166812" y="4937186"/>
                </a:cubicBezTo>
                <a:cubicBezTo>
                  <a:pt x="1166812" y="4922396"/>
                  <a:pt x="1156944" y="4911721"/>
                  <a:pt x="1142206" y="4911721"/>
                </a:cubicBezTo>
                <a:close/>
                <a:moveTo>
                  <a:pt x="1010684" y="4911721"/>
                </a:moveTo>
                <a:cubicBezTo>
                  <a:pt x="996065" y="4911721"/>
                  <a:pt x="989012" y="4924905"/>
                  <a:pt x="989012" y="4937202"/>
                </a:cubicBezTo>
                <a:cubicBezTo>
                  <a:pt x="989012" y="4949625"/>
                  <a:pt x="995809" y="4960781"/>
                  <a:pt x="1009658" y="4960781"/>
                </a:cubicBezTo>
                <a:cubicBezTo>
                  <a:pt x="1015942" y="4960781"/>
                  <a:pt x="1022097" y="4958246"/>
                  <a:pt x="1025944" y="4953302"/>
                </a:cubicBezTo>
                <a:lnTo>
                  <a:pt x="1026072" y="4953302"/>
                </a:lnTo>
                <a:lnTo>
                  <a:pt x="1026072" y="4957992"/>
                </a:lnTo>
                <a:cubicBezTo>
                  <a:pt x="1026072" y="4968134"/>
                  <a:pt x="1020558" y="4974472"/>
                  <a:pt x="1011069" y="4974472"/>
                </a:cubicBezTo>
                <a:cubicBezTo>
                  <a:pt x="1004529" y="4974472"/>
                  <a:pt x="1000553" y="4973204"/>
                  <a:pt x="993629" y="4970162"/>
                </a:cubicBezTo>
                <a:lnTo>
                  <a:pt x="992731" y="4978275"/>
                </a:lnTo>
                <a:cubicBezTo>
                  <a:pt x="1000553" y="4980937"/>
                  <a:pt x="1004913" y="4981571"/>
                  <a:pt x="1010043" y="4981571"/>
                </a:cubicBezTo>
                <a:cubicBezTo>
                  <a:pt x="1027483" y="4981571"/>
                  <a:pt x="1035049" y="4973204"/>
                  <a:pt x="1035049" y="4958626"/>
                </a:cubicBezTo>
                <a:lnTo>
                  <a:pt x="1035049" y="4912862"/>
                </a:lnTo>
                <a:lnTo>
                  <a:pt x="1026842" y="4912862"/>
                </a:lnTo>
                <a:lnTo>
                  <a:pt x="1026842" y="4919961"/>
                </a:lnTo>
                <a:lnTo>
                  <a:pt x="1026586" y="4919961"/>
                </a:lnTo>
                <a:cubicBezTo>
                  <a:pt x="1023892" y="4914890"/>
                  <a:pt x="1019148" y="4911721"/>
                  <a:pt x="1010684" y="4911721"/>
                </a:cubicBezTo>
                <a:close/>
                <a:moveTo>
                  <a:pt x="960351" y="4911721"/>
                </a:moveTo>
                <a:cubicBezTo>
                  <a:pt x="953925" y="4911721"/>
                  <a:pt x="947623" y="4915028"/>
                  <a:pt x="945151" y="4920496"/>
                </a:cubicBezTo>
                <a:lnTo>
                  <a:pt x="944904" y="4920496"/>
                </a:lnTo>
                <a:lnTo>
                  <a:pt x="944904" y="4912866"/>
                </a:lnTo>
                <a:lnTo>
                  <a:pt x="936624" y="4912866"/>
                </a:lnTo>
                <a:lnTo>
                  <a:pt x="936624" y="4960934"/>
                </a:lnTo>
                <a:lnTo>
                  <a:pt x="945151" y="4960934"/>
                </a:lnTo>
                <a:lnTo>
                  <a:pt x="945151" y="4938680"/>
                </a:lnTo>
                <a:cubicBezTo>
                  <a:pt x="945151" y="4926981"/>
                  <a:pt x="949600" y="4918843"/>
                  <a:pt x="959363" y="4918843"/>
                </a:cubicBezTo>
                <a:cubicBezTo>
                  <a:pt x="966901" y="4919351"/>
                  <a:pt x="969249" y="4924819"/>
                  <a:pt x="969249" y="4936010"/>
                </a:cubicBezTo>
                <a:lnTo>
                  <a:pt x="969249" y="4960934"/>
                </a:lnTo>
                <a:lnTo>
                  <a:pt x="977899" y="4960934"/>
                </a:lnTo>
                <a:lnTo>
                  <a:pt x="977899" y="4932322"/>
                </a:lnTo>
                <a:cubicBezTo>
                  <a:pt x="977899" y="4919478"/>
                  <a:pt x="972462" y="4911721"/>
                  <a:pt x="960351" y="4911721"/>
                </a:cubicBezTo>
                <a:close/>
                <a:moveTo>
                  <a:pt x="842145" y="4911721"/>
                </a:moveTo>
                <a:cubicBezTo>
                  <a:pt x="835992" y="4911721"/>
                  <a:pt x="830737" y="4913650"/>
                  <a:pt x="826250" y="4916351"/>
                </a:cubicBezTo>
                <a:lnTo>
                  <a:pt x="826763" y="4923939"/>
                </a:lnTo>
                <a:cubicBezTo>
                  <a:pt x="830352" y="4920852"/>
                  <a:pt x="835736" y="4918923"/>
                  <a:pt x="840735" y="4918923"/>
                </a:cubicBezTo>
                <a:cubicBezTo>
                  <a:pt x="849707" y="4918923"/>
                  <a:pt x="852784" y="4923296"/>
                  <a:pt x="852784" y="4931655"/>
                </a:cubicBezTo>
                <a:cubicBezTo>
                  <a:pt x="849194" y="4931398"/>
                  <a:pt x="846759" y="4931398"/>
                  <a:pt x="843298" y="4931398"/>
                </a:cubicBezTo>
                <a:cubicBezTo>
                  <a:pt x="834069" y="4931398"/>
                  <a:pt x="820738" y="4935256"/>
                  <a:pt x="820738" y="4947474"/>
                </a:cubicBezTo>
                <a:cubicBezTo>
                  <a:pt x="820738" y="4958020"/>
                  <a:pt x="828045" y="4962521"/>
                  <a:pt x="838427" y="4962521"/>
                </a:cubicBezTo>
                <a:cubicBezTo>
                  <a:pt x="846631" y="4962521"/>
                  <a:pt x="851374" y="4958149"/>
                  <a:pt x="853425" y="4955191"/>
                </a:cubicBezTo>
                <a:lnTo>
                  <a:pt x="853681" y="4955191"/>
                </a:lnTo>
                <a:lnTo>
                  <a:pt x="853681" y="4961492"/>
                </a:lnTo>
                <a:lnTo>
                  <a:pt x="862013" y="4961492"/>
                </a:lnTo>
                <a:cubicBezTo>
                  <a:pt x="861885" y="4959949"/>
                  <a:pt x="861628" y="4957506"/>
                  <a:pt x="861628" y="4951975"/>
                </a:cubicBezTo>
                <a:lnTo>
                  <a:pt x="861628" y="4931784"/>
                </a:lnTo>
                <a:cubicBezTo>
                  <a:pt x="861628" y="4918537"/>
                  <a:pt x="855988" y="4911721"/>
                  <a:pt x="842145" y="4911721"/>
                </a:cubicBezTo>
                <a:close/>
                <a:moveTo>
                  <a:pt x="791993" y="4911721"/>
                </a:moveTo>
                <a:cubicBezTo>
                  <a:pt x="778786" y="4911721"/>
                  <a:pt x="769939" y="4921881"/>
                  <a:pt x="769939" y="4936285"/>
                </a:cubicBezTo>
                <a:cubicBezTo>
                  <a:pt x="769939" y="4952104"/>
                  <a:pt x="777665" y="4962521"/>
                  <a:pt x="794360" y="4962521"/>
                </a:cubicBezTo>
                <a:cubicBezTo>
                  <a:pt x="802085" y="4962521"/>
                  <a:pt x="805823" y="4960721"/>
                  <a:pt x="809187" y="4959435"/>
                </a:cubicBezTo>
                <a:lnTo>
                  <a:pt x="809187" y="4950432"/>
                </a:lnTo>
                <a:cubicBezTo>
                  <a:pt x="807069" y="4952361"/>
                  <a:pt x="800465" y="4955319"/>
                  <a:pt x="794734" y="4955319"/>
                </a:cubicBezTo>
                <a:cubicBezTo>
                  <a:pt x="786511" y="4955319"/>
                  <a:pt x="779160" y="4948760"/>
                  <a:pt x="779160" y="4939115"/>
                </a:cubicBezTo>
                <a:lnTo>
                  <a:pt x="812800" y="4939115"/>
                </a:lnTo>
                <a:cubicBezTo>
                  <a:pt x="812800" y="4923553"/>
                  <a:pt x="807692" y="4911721"/>
                  <a:pt x="791993" y="4911721"/>
                </a:cubicBezTo>
                <a:close/>
                <a:moveTo>
                  <a:pt x="759639" y="4911721"/>
                </a:moveTo>
                <a:cubicBezTo>
                  <a:pt x="754825" y="4911721"/>
                  <a:pt x="750009" y="4915282"/>
                  <a:pt x="747842" y="4920368"/>
                </a:cubicBezTo>
                <a:lnTo>
                  <a:pt x="747602" y="4920368"/>
                </a:lnTo>
                <a:lnTo>
                  <a:pt x="747602" y="4912866"/>
                </a:lnTo>
                <a:lnTo>
                  <a:pt x="739777" y="4912866"/>
                </a:lnTo>
                <a:lnTo>
                  <a:pt x="739777" y="4960934"/>
                </a:lnTo>
                <a:lnTo>
                  <a:pt x="748204" y="4960934"/>
                </a:lnTo>
                <a:lnTo>
                  <a:pt x="748204" y="4939062"/>
                </a:lnTo>
                <a:cubicBezTo>
                  <a:pt x="748204" y="4926981"/>
                  <a:pt x="753019" y="4919478"/>
                  <a:pt x="760602" y="4919478"/>
                </a:cubicBezTo>
                <a:cubicBezTo>
                  <a:pt x="761926" y="4919478"/>
                  <a:pt x="763732" y="4919606"/>
                  <a:pt x="765177" y="4920368"/>
                </a:cubicBezTo>
                <a:lnTo>
                  <a:pt x="765177" y="4912357"/>
                </a:lnTo>
                <a:cubicBezTo>
                  <a:pt x="763372" y="4911976"/>
                  <a:pt x="762167" y="4911721"/>
                  <a:pt x="759639" y="4911721"/>
                </a:cubicBezTo>
                <a:close/>
                <a:moveTo>
                  <a:pt x="886521" y="4899021"/>
                </a:moveTo>
                <a:lnTo>
                  <a:pt x="877674" y="4901966"/>
                </a:lnTo>
                <a:lnTo>
                  <a:pt x="877674" y="4913104"/>
                </a:lnTo>
                <a:lnTo>
                  <a:pt x="866775" y="4913104"/>
                </a:lnTo>
                <a:lnTo>
                  <a:pt x="866775" y="4920273"/>
                </a:lnTo>
                <a:lnTo>
                  <a:pt x="877674" y="4920273"/>
                </a:lnTo>
                <a:lnTo>
                  <a:pt x="877674" y="4948567"/>
                </a:lnTo>
                <a:cubicBezTo>
                  <a:pt x="877674" y="4958168"/>
                  <a:pt x="883315" y="4962521"/>
                  <a:pt x="892547" y="4962521"/>
                </a:cubicBezTo>
                <a:cubicBezTo>
                  <a:pt x="895368" y="4962521"/>
                  <a:pt x="898188" y="4961881"/>
                  <a:pt x="900112" y="4961241"/>
                </a:cubicBezTo>
                <a:lnTo>
                  <a:pt x="900112" y="4953688"/>
                </a:lnTo>
                <a:cubicBezTo>
                  <a:pt x="898830" y="4954584"/>
                  <a:pt x="896778" y="4955352"/>
                  <a:pt x="894085" y="4955352"/>
                </a:cubicBezTo>
                <a:cubicBezTo>
                  <a:pt x="889982" y="4955352"/>
                  <a:pt x="886521" y="4952407"/>
                  <a:pt x="886521" y="4946774"/>
                </a:cubicBezTo>
                <a:lnTo>
                  <a:pt x="886521" y="4920273"/>
                </a:lnTo>
                <a:lnTo>
                  <a:pt x="899342" y="4920273"/>
                </a:lnTo>
                <a:lnTo>
                  <a:pt x="899342" y="4913104"/>
                </a:lnTo>
                <a:lnTo>
                  <a:pt x="886521" y="4913104"/>
                </a:lnTo>
                <a:close/>
                <a:moveTo>
                  <a:pt x="1098073" y="4894259"/>
                </a:moveTo>
                <a:cubicBezTo>
                  <a:pt x="1078136" y="4894259"/>
                  <a:pt x="1063625" y="4907810"/>
                  <a:pt x="1063625" y="4928135"/>
                </a:cubicBezTo>
                <a:cubicBezTo>
                  <a:pt x="1063625" y="4949100"/>
                  <a:pt x="1077379" y="4962522"/>
                  <a:pt x="1097947" y="4962522"/>
                </a:cubicBezTo>
                <a:cubicBezTo>
                  <a:pt x="1101859" y="4962522"/>
                  <a:pt x="1107916" y="4962267"/>
                  <a:pt x="1112837" y="4960221"/>
                </a:cubicBezTo>
                <a:lnTo>
                  <a:pt x="1112206" y="4951017"/>
                </a:lnTo>
                <a:cubicBezTo>
                  <a:pt x="1109052" y="4953063"/>
                  <a:pt x="1102742" y="4954213"/>
                  <a:pt x="1098073" y="4954213"/>
                </a:cubicBezTo>
                <a:cubicBezTo>
                  <a:pt x="1084571" y="4954213"/>
                  <a:pt x="1073467" y="4943986"/>
                  <a:pt x="1073467" y="4928391"/>
                </a:cubicBezTo>
                <a:cubicBezTo>
                  <a:pt x="1073467" y="4913562"/>
                  <a:pt x="1083436" y="4902568"/>
                  <a:pt x="1098578" y="4902568"/>
                </a:cubicBezTo>
                <a:cubicBezTo>
                  <a:pt x="1103247" y="4902568"/>
                  <a:pt x="1107916" y="4903847"/>
                  <a:pt x="1111954" y="4906276"/>
                </a:cubicBezTo>
                <a:lnTo>
                  <a:pt x="1112711" y="4897072"/>
                </a:lnTo>
                <a:cubicBezTo>
                  <a:pt x="1108042" y="4895026"/>
                  <a:pt x="1103121" y="4894259"/>
                  <a:pt x="1098073" y="4894259"/>
                </a:cubicBezTo>
                <a:close/>
                <a:moveTo>
                  <a:pt x="714377" y="4894259"/>
                </a:moveTo>
                <a:cubicBezTo>
                  <a:pt x="695205" y="4894259"/>
                  <a:pt x="681040" y="4907810"/>
                  <a:pt x="681040" y="4928135"/>
                </a:cubicBezTo>
                <a:cubicBezTo>
                  <a:pt x="681040" y="4949100"/>
                  <a:pt x="694350" y="4962522"/>
                  <a:pt x="714377" y="4962522"/>
                </a:cubicBezTo>
                <a:cubicBezTo>
                  <a:pt x="718041" y="4962522"/>
                  <a:pt x="723902" y="4962267"/>
                  <a:pt x="728665" y="4960221"/>
                </a:cubicBezTo>
                <a:lnTo>
                  <a:pt x="728177" y="4951017"/>
                </a:lnTo>
                <a:cubicBezTo>
                  <a:pt x="725001" y="4953063"/>
                  <a:pt x="718896" y="4954213"/>
                  <a:pt x="714377" y="4954213"/>
                </a:cubicBezTo>
                <a:cubicBezTo>
                  <a:pt x="701311" y="4954213"/>
                  <a:pt x="690687" y="4943986"/>
                  <a:pt x="690687" y="4928391"/>
                </a:cubicBezTo>
                <a:cubicBezTo>
                  <a:pt x="690687" y="4913562"/>
                  <a:pt x="700334" y="4902568"/>
                  <a:pt x="714866" y="4902568"/>
                </a:cubicBezTo>
                <a:cubicBezTo>
                  <a:pt x="719507" y="4902568"/>
                  <a:pt x="723902" y="4903847"/>
                  <a:pt x="727932" y="4906276"/>
                </a:cubicBezTo>
                <a:lnTo>
                  <a:pt x="728665" y="4897072"/>
                </a:lnTo>
                <a:cubicBezTo>
                  <a:pt x="724147" y="4895026"/>
                  <a:pt x="719262" y="4894259"/>
                  <a:pt x="714377" y="4894259"/>
                </a:cubicBezTo>
                <a:close/>
                <a:moveTo>
                  <a:pt x="1326420" y="4892671"/>
                </a:moveTo>
                <a:lnTo>
                  <a:pt x="1326420" y="4920026"/>
                </a:lnTo>
                <a:lnTo>
                  <a:pt x="1326172" y="4920026"/>
                </a:lnTo>
                <a:cubicBezTo>
                  <a:pt x="1323572" y="4915573"/>
                  <a:pt x="1318867" y="4912265"/>
                  <a:pt x="1310695" y="4912265"/>
                </a:cubicBezTo>
                <a:cubicBezTo>
                  <a:pt x="1297199" y="4912265"/>
                  <a:pt x="1290637" y="4923716"/>
                  <a:pt x="1290637" y="4936566"/>
                </a:cubicBezTo>
                <a:cubicBezTo>
                  <a:pt x="1290637" y="4949671"/>
                  <a:pt x="1296580" y="4962521"/>
                  <a:pt x="1310695" y="4962521"/>
                </a:cubicBezTo>
                <a:cubicBezTo>
                  <a:pt x="1318991" y="4962521"/>
                  <a:pt x="1324315" y="4958195"/>
                  <a:pt x="1326543" y="4954633"/>
                </a:cubicBezTo>
                <a:lnTo>
                  <a:pt x="1326791" y="4954633"/>
                </a:lnTo>
                <a:lnTo>
                  <a:pt x="1326791" y="4961503"/>
                </a:lnTo>
                <a:lnTo>
                  <a:pt x="1335087" y="4961503"/>
                </a:lnTo>
                <a:lnTo>
                  <a:pt x="1335087" y="4892671"/>
                </a:lnTo>
                <a:close/>
                <a:moveTo>
                  <a:pt x="1268412" y="4892671"/>
                </a:moveTo>
                <a:lnTo>
                  <a:pt x="1268412" y="4902196"/>
                </a:lnTo>
                <a:lnTo>
                  <a:pt x="1277937" y="4902196"/>
                </a:lnTo>
                <a:lnTo>
                  <a:pt x="1277937" y="4892671"/>
                </a:lnTo>
                <a:close/>
                <a:moveTo>
                  <a:pt x="911224" y="4892671"/>
                </a:moveTo>
                <a:lnTo>
                  <a:pt x="911224" y="4902196"/>
                </a:lnTo>
                <a:lnTo>
                  <a:pt x="920749" y="4902196"/>
                </a:lnTo>
                <a:lnTo>
                  <a:pt x="920749" y="4892671"/>
                </a:lnTo>
                <a:close/>
                <a:moveTo>
                  <a:pt x="1253313" y="4889496"/>
                </a:moveTo>
                <a:cubicBezTo>
                  <a:pt x="1240831" y="4889496"/>
                  <a:pt x="1237922" y="4896969"/>
                  <a:pt x="1237922" y="4908622"/>
                </a:cubicBezTo>
                <a:lnTo>
                  <a:pt x="1237922" y="4913056"/>
                </a:lnTo>
                <a:lnTo>
                  <a:pt x="1227137" y="4913056"/>
                </a:lnTo>
                <a:lnTo>
                  <a:pt x="1227137" y="4920149"/>
                </a:lnTo>
                <a:lnTo>
                  <a:pt x="1237922" y="4920149"/>
                </a:lnTo>
                <a:lnTo>
                  <a:pt x="1237922" y="4960934"/>
                </a:lnTo>
                <a:lnTo>
                  <a:pt x="1246405" y="4960934"/>
                </a:lnTo>
                <a:lnTo>
                  <a:pt x="1246405" y="4920149"/>
                </a:lnTo>
                <a:lnTo>
                  <a:pt x="1258524" y="4920149"/>
                </a:lnTo>
                <a:lnTo>
                  <a:pt x="1258524" y="4913056"/>
                </a:lnTo>
                <a:lnTo>
                  <a:pt x="1246405" y="4913056"/>
                </a:lnTo>
                <a:lnTo>
                  <a:pt x="1246405" y="4907862"/>
                </a:lnTo>
                <a:cubicBezTo>
                  <a:pt x="1246405" y="4901403"/>
                  <a:pt x="1247254" y="4896589"/>
                  <a:pt x="1254524" y="4896589"/>
                </a:cubicBezTo>
                <a:cubicBezTo>
                  <a:pt x="1255979" y="4896589"/>
                  <a:pt x="1257554" y="4896716"/>
                  <a:pt x="1258645" y="4897096"/>
                </a:cubicBezTo>
                <a:lnTo>
                  <a:pt x="1258887" y="4890003"/>
                </a:lnTo>
                <a:cubicBezTo>
                  <a:pt x="1257190" y="4889750"/>
                  <a:pt x="1255494" y="4889496"/>
                  <a:pt x="1253313" y="4889496"/>
                </a:cubicBezTo>
                <a:close/>
                <a:moveTo>
                  <a:pt x="446087" y="4819646"/>
                </a:moveTo>
                <a:lnTo>
                  <a:pt x="518950" y="4819646"/>
                </a:lnTo>
                <a:cubicBezTo>
                  <a:pt x="550554" y="4819646"/>
                  <a:pt x="576264" y="4845311"/>
                  <a:pt x="576264" y="4876859"/>
                </a:cubicBezTo>
                <a:cubicBezTo>
                  <a:pt x="576264" y="4908407"/>
                  <a:pt x="550554" y="4933946"/>
                  <a:pt x="518950" y="4933946"/>
                </a:cubicBezTo>
                <a:lnTo>
                  <a:pt x="446087" y="4933946"/>
                </a:lnTo>
                <a:lnTo>
                  <a:pt x="446087" y="4892508"/>
                </a:lnTo>
                <a:lnTo>
                  <a:pt x="519076" y="4892508"/>
                </a:lnTo>
                <a:lnTo>
                  <a:pt x="519076" y="4861085"/>
                </a:lnTo>
                <a:lnTo>
                  <a:pt x="446087" y="4861085"/>
                </a:lnTo>
                <a:close/>
                <a:moveTo>
                  <a:pt x="1415718" y="4818059"/>
                </a:moveTo>
                <a:cubicBezTo>
                  <a:pt x="1423700" y="4818059"/>
                  <a:pt x="1426759" y="4823880"/>
                  <a:pt x="1427159" y="4830759"/>
                </a:cubicBezTo>
                <a:lnTo>
                  <a:pt x="1403346" y="4830759"/>
                </a:lnTo>
                <a:cubicBezTo>
                  <a:pt x="1403879" y="4823483"/>
                  <a:pt x="1407869" y="4818059"/>
                  <a:pt x="1415718" y="4818059"/>
                </a:cubicBezTo>
                <a:close/>
                <a:moveTo>
                  <a:pt x="1241916" y="4818059"/>
                </a:moveTo>
                <a:cubicBezTo>
                  <a:pt x="1249201" y="4818059"/>
                  <a:pt x="1252165" y="4823880"/>
                  <a:pt x="1252535" y="4830759"/>
                </a:cubicBezTo>
                <a:lnTo>
                  <a:pt x="1230310" y="4830759"/>
                </a:lnTo>
                <a:cubicBezTo>
                  <a:pt x="1230927" y="4823483"/>
                  <a:pt x="1234632" y="4818059"/>
                  <a:pt x="1241916" y="4818059"/>
                </a:cubicBezTo>
                <a:close/>
                <a:moveTo>
                  <a:pt x="1049829" y="4818059"/>
                </a:moveTo>
                <a:cubicBezTo>
                  <a:pt x="1057114" y="4818059"/>
                  <a:pt x="1060077" y="4823880"/>
                  <a:pt x="1060447" y="4830759"/>
                </a:cubicBezTo>
                <a:lnTo>
                  <a:pt x="1038222" y="4830759"/>
                </a:lnTo>
                <a:cubicBezTo>
                  <a:pt x="1038840" y="4823483"/>
                  <a:pt x="1042544" y="4818059"/>
                  <a:pt x="1049829" y="4818059"/>
                </a:cubicBezTo>
                <a:close/>
                <a:moveTo>
                  <a:pt x="900604" y="4818059"/>
                </a:moveTo>
                <a:cubicBezTo>
                  <a:pt x="907889" y="4818059"/>
                  <a:pt x="910852" y="4823880"/>
                  <a:pt x="911223" y="4830759"/>
                </a:cubicBezTo>
                <a:lnTo>
                  <a:pt x="888998" y="4830759"/>
                </a:lnTo>
                <a:cubicBezTo>
                  <a:pt x="889615" y="4823483"/>
                  <a:pt x="893319" y="4818059"/>
                  <a:pt x="900604" y="4818059"/>
                </a:cubicBezTo>
                <a:close/>
                <a:moveTo>
                  <a:pt x="802115" y="4818059"/>
                </a:moveTo>
                <a:cubicBezTo>
                  <a:pt x="809483" y="4818059"/>
                  <a:pt x="812306" y="4823880"/>
                  <a:pt x="812798" y="4830759"/>
                </a:cubicBezTo>
                <a:lnTo>
                  <a:pt x="790573" y="4830759"/>
                </a:lnTo>
                <a:cubicBezTo>
                  <a:pt x="791187" y="4823483"/>
                  <a:pt x="794871" y="4818059"/>
                  <a:pt x="802115" y="4818059"/>
                </a:cubicBezTo>
                <a:close/>
                <a:moveTo>
                  <a:pt x="1368422" y="4810121"/>
                </a:moveTo>
                <a:lnTo>
                  <a:pt x="1368422" y="4860921"/>
                </a:lnTo>
                <a:lnTo>
                  <a:pt x="1381122" y="4860921"/>
                </a:lnTo>
                <a:lnTo>
                  <a:pt x="1381122" y="4810121"/>
                </a:lnTo>
                <a:close/>
                <a:moveTo>
                  <a:pt x="1268410" y="4810121"/>
                </a:moveTo>
                <a:lnTo>
                  <a:pt x="1287815" y="4860921"/>
                </a:lnTo>
                <a:lnTo>
                  <a:pt x="1303108" y="4860921"/>
                </a:lnTo>
                <a:lnTo>
                  <a:pt x="1322385" y="4810121"/>
                </a:lnTo>
                <a:lnTo>
                  <a:pt x="1308763" y="4810121"/>
                </a:lnTo>
                <a:lnTo>
                  <a:pt x="1296168" y="4847067"/>
                </a:lnTo>
                <a:lnTo>
                  <a:pt x="1296040" y="4847067"/>
                </a:lnTo>
                <a:lnTo>
                  <a:pt x="1282932" y="4810121"/>
                </a:lnTo>
                <a:close/>
                <a:moveTo>
                  <a:pt x="1108718" y="4810121"/>
                </a:moveTo>
                <a:lnTo>
                  <a:pt x="1108718" y="4832092"/>
                </a:lnTo>
                <a:lnTo>
                  <a:pt x="1087434" y="4832092"/>
                </a:lnTo>
                <a:lnTo>
                  <a:pt x="1087434" y="4838950"/>
                </a:lnTo>
                <a:lnTo>
                  <a:pt x="1108718" y="4838950"/>
                </a:lnTo>
                <a:lnTo>
                  <a:pt x="1108718" y="4860921"/>
                </a:lnTo>
                <a:lnTo>
                  <a:pt x="1115362" y="4860921"/>
                </a:lnTo>
                <a:lnTo>
                  <a:pt x="1115362" y="4838950"/>
                </a:lnTo>
                <a:lnTo>
                  <a:pt x="1136646" y="4838950"/>
                </a:lnTo>
                <a:lnTo>
                  <a:pt x="1136646" y="4832092"/>
                </a:lnTo>
                <a:lnTo>
                  <a:pt x="1115362" y="4832092"/>
                </a:lnTo>
                <a:lnTo>
                  <a:pt x="1115362" y="4810121"/>
                </a:lnTo>
                <a:close/>
                <a:moveTo>
                  <a:pt x="754062" y="4810121"/>
                </a:moveTo>
                <a:lnTo>
                  <a:pt x="754062" y="4860921"/>
                </a:lnTo>
                <a:lnTo>
                  <a:pt x="766762" y="4860921"/>
                </a:lnTo>
                <a:lnTo>
                  <a:pt x="766762" y="4810121"/>
                </a:lnTo>
                <a:close/>
                <a:moveTo>
                  <a:pt x="1478389" y="4808534"/>
                </a:moveTo>
                <a:cubicBezTo>
                  <a:pt x="1471601" y="4808534"/>
                  <a:pt x="1466046" y="4810801"/>
                  <a:pt x="1461974" y="4816720"/>
                </a:cubicBezTo>
                <a:lnTo>
                  <a:pt x="1461727" y="4816720"/>
                </a:lnTo>
                <a:lnTo>
                  <a:pt x="1461727" y="4809668"/>
                </a:lnTo>
                <a:lnTo>
                  <a:pt x="1449384" y="4809668"/>
                </a:lnTo>
                <a:lnTo>
                  <a:pt x="1449384" y="4860922"/>
                </a:lnTo>
                <a:lnTo>
                  <a:pt x="1462467" y="4860922"/>
                </a:lnTo>
                <a:lnTo>
                  <a:pt x="1462467" y="4835862"/>
                </a:lnTo>
                <a:cubicBezTo>
                  <a:pt x="1462467" y="4829313"/>
                  <a:pt x="1464442" y="4818861"/>
                  <a:pt x="1473946" y="4818861"/>
                </a:cubicBezTo>
                <a:cubicBezTo>
                  <a:pt x="1482338" y="4818861"/>
                  <a:pt x="1482462" y="4827298"/>
                  <a:pt x="1482462" y="4833595"/>
                </a:cubicBezTo>
                <a:lnTo>
                  <a:pt x="1482462" y="4860922"/>
                </a:lnTo>
                <a:lnTo>
                  <a:pt x="1495421" y="4860922"/>
                </a:lnTo>
                <a:lnTo>
                  <a:pt x="1495421" y="4828558"/>
                </a:lnTo>
                <a:cubicBezTo>
                  <a:pt x="1495421" y="4817098"/>
                  <a:pt x="1490361" y="4808534"/>
                  <a:pt x="1478389" y="4808534"/>
                </a:cubicBezTo>
                <a:close/>
                <a:moveTo>
                  <a:pt x="1414931" y="4808534"/>
                </a:moveTo>
                <a:cubicBezTo>
                  <a:pt x="1398741" y="4808534"/>
                  <a:pt x="1390646" y="4820853"/>
                  <a:pt x="1390646" y="4835839"/>
                </a:cubicBezTo>
                <a:cubicBezTo>
                  <a:pt x="1390646" y="4852730"/>
                  <a:pt x="1400797" y="4862509"/>
                  <a:pt x="1418015" y="4862509"/>
                </a:cubicBezTo>
                <a:cubicBezTo>
                  <a:pt x="1425339" y="4862509"/>
                  <a:pt x="1430992" y="4861112"/>
                  <a:pt x="1436004" y="4858445"/>
                </a:cubicBezTo>
                <a:lnTo>
                  <a:pt x="1436004" y="4847523"/>
                </a:lnTo>
                <a:cubicBezTo>
                  <a:pt x="1430864" y="4850317"/>
                  <a:pt x="1425210" y="4852730"/>
                  <a:pt x="1418657" y="4852730"/>
                </a:cubicBezTo>
                <a:cubicBezTo>
                  <a:pt x="1410177" y="4852730"/>
                  <a:pt x="1404266" y="4848031"/>
                  <a:pt x="1403753" y="4839649"/>
                </a:cubicBezTo>
                <a:lnTo>
                  <a:pt x="1439858" y="4839649"/>
                </a:lnTo>
                <a:cubicBezTo>
                  <a:pt x="1439858" y="4821615"/>
                  <a:pt x="1434333" y="4808534"/>
                  <a:pt x="1414931" y="4808534"/>
                </a:cubicBezTo>
                <a:close/>
                <a:moveTo>
                  <a:pt x="1356445" y="4808534"/>
                </a:moveTo>
                <a:cubicBezTo>
                  <a:pt x="1348495" y="4808534"/>
                  <a:pt x="1342942" y="4816594"/>
                  <a:pt x="1342437" y="4821379"/>
                </a:cubicBezTo>
                <a:lnTo>
                  <a:pt x="1342185" y="4821379"/>
                </a:lnTo>
                <a:lnTo>
                  <a:pt x="1342185" y="4809668"/>
                </a:lnTo>
                <a:lnTo>
                  <a:pt x="1330322" y="4809668"/>
                </a:lnTo>
                <a:lnTo>
                  <a:pt x="1330322" y="4860922"/>
                </a:lnTo>
                <a:lnTo>
                  <a:pt x="1343699" y="4860922"/>
                </a:lnTo>
                <a:lnTo>
                  <a:pt x="1343699" y="4842158"/>
                </a:lnTo>
                <a:cubicBezTo>
                  <a:pt x="1343699" y="4834728"/>
                  <a:pt x="1343699" y="4821253"/>
                  <a:pt x="1354552" y="4821253"/>
                </a:cubicBezTo>
                <a:cubicBezTo>
                  <a:pt x="1356950" y="4821253"/>
                  <a:pt x="1359348" y="4821631"/>
                  <a:pt x="1360484" y="4822387"/>
                </a:cubicBezTo>
                <a:lnTo>
                  <a:pt x="1360484" y="4808912"/>
                </a:lnTo>
                <a:cubicBezTo>
                  <a:pt x="1359096" y="4808534"/>
                  <a:pt x="1357707" y="4808534"/>
                  <a:pt x="1356445" y="4808534"/>
                </a:cubicBezTo>
                <a:close/>
                <a:moveTo>
                  <a:pt x="1241173" y="4808534"/>
                </a:moveTo>
                <a:cubicBezTo>
                  <a:pt x="1225340" y="4808534"/>
                  <a:pt x="1217610" y="4820853"/>
                  <a:pt x="1217610" y="4835839"/>
                </a:cubicBezTo>
                <a:cubicBezTo>
                  <a:pt x="1217610" y="4852730"/>
                  <a:pt x="1227334" y="4862509"/>
                  <a:pt x="1244041" y="4862509"/>
                </a:cubicBezTo>
                <a:cubicBezTo>
                  <a:pt x="1251147" y="4862509"/>
                  <a:pt x="1256633" y="4861112"/>
                  <a:pt x="1261495" y="4858445"/>
                </a:cubicBezTo>
                <a:lnTo>
                  <a:pt x="1261495" y="4847523"/>
                </a:lnTo>
                <a:cubicBezTo>
                  <a:pt x="1256633" y="4850317"/>
                  <a:pt x="1251022" y="4852730"/>
                  <a:pt x="1244664" y="4852730"/>
                </a:cubicBezTo>
                <a:cubicBezTo>
                  <a:pt x="1236560" y="4852730"/>
                  <a:pt x="1230825" y="4848031"/>
                  <a:pt x="1230202" y="4839649"/>
                </a:cubicBezTo>
                <a:lnTo>
                  <a:pt x="1265235" y="4839649"/>
                </a:lnTo>
                <a:cubicBezTo>
                  <a:pt x="1265235" y="4821615"/>
                  <a:pt x="1259999" y="4808534"/>
                  <a:pt x="1241173" y="4808534"/>
                </a:cubicBezTo>
                <a:close/>
                <a:moveTo>
                  <a:pt x="1049085" y="4808534"/>
                </a:moveTo>
                <a:cubicBezTo>
                  <a:pt x="1033252" y="4808534"/>
                  <a:pt x="1025522" y="4820853"/>
                  <a:pt x="1025522" y="4835839"/>
                </a:cubicBezTo>
                <a:cubicBezTo>
                  <a:pt x="1025522" y="4852730"/>
                  <a:pt x="1035247" y="4862509"/>
                  <a:pt x="1051953" y="4862509"/>
                </a:cubicBezTo>
                <a:cubicBezTo>
                  <a:pt x="1059059" y="4862509"/>
                  <a:pt x="1064545" y="4861112"/>
                  <a:pt x="1069407" y="4858445"/>
                </a:cubicBezTo>
                <a:lnTo>
                  <a:pt x="1069407" y="4847523"/>
                </a:lnTo>
                <a:cubicBezTo>
                  <a:pt x="1064420" y="4850317"/>
                  <a:pt x="1058935" y="4852730"/>
                  <a:pt x="1052576" y="4852730"/>
                </a:cubicBezTo>
                <a:cubicBezTo>
                  <a:pt x="1044348" y="4852730"/>
                  <a:pt x="1038737" y="4848031"/>
                  <a:pt x="1038114" y="4839649"/>
                </a:cubicBezTo>
                <a:lnTo>
                  <a:pt x="1073147" y="4839649"/>
                </a:lnTo>
                <a:cubicBezTo>
                  <a:pt x="1073147" y="4821615"/>
                  <a:pt x="1067787" y="4808534"/>
                  <a:pt x="1049085" y="4808534"/>
                </a:cubicBezTo>
                <a:close/>
                <a:moveTo>
                  <a:pt x="956309" y="4808534"/>
                </a:moveTo>
                <a:cubicBezTo>
                  <a:pt x="940548" y="4808534"/>
                  <a:pt x="931861" y="4820345"/>
                  <a:pt x="931861" y="4835331"/>
                </a:cubicBezTo>
                <a:cubicBezTo>
                  <a:pt x="931861" y="4851079"/>
                  <a:pt x="940299" y="4862509"/>
                  <a:pt x="956805" y="4862509"/>
                </a:cubicBezTo>
                <a:cubicBezTo>
                  <a:pt x="962142" y="4862509"/>
                  <a:pt x="966113" y="4862128"/>
                  <a:pt x="969960" y="4860858"/>
                </a:cubicBezTo>
                <a:lnTo>
                  <a:pt x="969340" y="4849682"/>
                </a:lnTo>
                <a:cubicBezTo>
                  <a:pt x="967106" y="4850698"/>
                  <a:pt x="963010" y="4852095"/>
                  <a:pt x="959287" y="4852095"/>
                </a:cubicBezTo>
                <a:cubicBezTo>
                  <a:pt x="950104" y="4852095"/>
                  <a:pt x="945636" y="4844856"/>
                  <a:pt x="945636" y="4835331"/>
                </a:cubicBezTo>
                <a:cubicBezTo>
                  <a:pt x="945636" y="4825552"/>
                  <a:pt x="950848" y="4818948"/>
                  <a:pt x="958915" y="4818948"/>
                </a:cubicBezTo>
                <a:cubicBezTo>
                  <a:pt x="963010" y="4818948"/>
                  <a:pt x="965493" y="4819710"/>
                  <a:pt x="967851" y="4820853"/>
                </a:cubicBezTo>
                <a:lnTo>
                  <a:pt x="969092" y="4810185"/>
                </a:lnTo>
                <a:cubicBezTo>
                  <a:pt x="965493" y="4809169"/>
                  <a:pt x="961645" y="4808534"/>
                  <a:pt x="956309" y="4808534"/>
                </a:cubicBezTo>
                <a:close/>
                <a:moveTo>
                  <a:pt x="899861" y="4808534"/>
                </a:moveTo>
                <a:cubicBezTo>
                  <a:pt x="884027" y="4808534"/>
                  <a:pt x="876298" y="4820853"/>
                  <a:pt x="876298" y="4835839"/>
                </a:cubicBezTo>
                <a:cubicBezTo>
                  <a:pt x="876298" y="4852730"/>
                  <a:pt x="886022" y="4862509"/>
                  <a:pt x="902728" y="4862509"/>
                </a:cubicBezTo>
                <a:cubicBezTo>
                  <a:pt x="909834" y="4862509"/>
                  <a:pt x="915320" y="4861112"/>
                  <a:pt x="920182" y="4858445"/>
                </a:cubicBezTo>
                <a:lnTo>
                  <a:pt x="920182" y="4847523"/>
                </a:lnTo>
                <a:cubicBezTo>
                  <a:pt x="915320" y="4850317"/>
                  <a:pt x="909710" y="4852730"/>
                  <a:pt x="903352" y="4852730"/>
                </a:cubicBezTo>
                <a:cubicBezTo>
                  <a:pt x="895248" y="4852730"/>
                  <a:pt x="889513" y="4848031"/>
                  <a:pt x="888889" y="4839649"/>
                </a:cubicBezTo>
                <a:lnTo>
                  <a:pt x="923922" y="4839649"/>
                </a:lnTo>
                <a:cubicBezTo>
                  <a:pt x="923922" y="4821615"/>
                  <a:pt x="918561" y="4808534"/>
                  <a:pt x="899861" y="4808534"/>
                </a:cubicBezTo>
                <a:close/>
                <a:moveTo>
                  <a:pt x="852512" y="4808534"/>
                </a:moveTo>
                <a:cubicBezTo>
                  <a:pt x="841793" y="4808534"/>
                  <a:pt x="831848" y="4813487"/>
                  <a:pt x="831848" y="4824536"/>
                </a:cubicBezTo>
                <a:cubicBezTo>
                  <a:pt x="831848" y="4843205"/>
                  <a:pt x="855612" y="4836347"/>
                  <a:pt x="855612" y="4846380"/>
                </a:cubicBezTo>
                <a:cubicBezTo>
                  <a:pt x="855612" y="4851460"/>
                  <a:pt x="850187" y="4852730"/>
                  <a:pt x="846700" y="4852730"/>
                </a:cubicBezTo>
                <a:cubicBezTo>
                  <a:pt x="842051" y="4852730"/>
                  <a:pt x="837530" y="4851460"/>
                  <a:pt x="833269" y="4849301"/>
                </a:cubicBezTo>
                <a:lnTo>
                  <a:pt x="832364" y="4860350"/>
                </a:lnTo>
                <a:cubicBezTo>
                  <a:pt x="837401" y="4861620"/>
                  <a:pt x="842696" y="4862509"/>
                  <a:pt x="847863" y="4862509"/>
                </a:cubicBezTo>
                <a:cubicBezTo>
                  <a:pt x="859099" y="4862509"/>
                  <a:pt x="869948" y="4857810"/>
                  <a:pt x="869948" y="4845745"/>
                </a:cubicBezTo>
                <a:cubicBezTo>
                  <a:pt x="869948" y="4827076"/>
                  <a:pt x="846184" y="4832283"/>
                  <a:pt x="846184" y="4824028"/>
                </a:cubicBezTo>
                <a:cubicBezTo>
                  <a:pt x="846184" y="4819583"/>
                  <a:pt x="850575" y="4818313"/>
                  <a:pt x="854191" y="4818313"/>
                </a:cubicBezTo>
                <a:cubicBezTo>
                  <a:pt x="859228" y="4818313"/>
                  <a:pt x="862328" y="4819202"/>
                  <a:pt x="866460" y="4820599"/>
                </a:cubicBezTo>
                <a:lnTo>
                  <a:pt x="867364" y="4810439"/>
                </a:lnTo>
                <a:cubicBezTo>
                  <a:pt x="863103" y="4809550"/>
                  <a:pt x="858970" y="4808534"/>
                  <a:pt x="852512" y="4808534"/>
                </a:cubicBezTo>
                <a:close/>
                <a:moveTo>
                  <a:pt x="801375" y="4808534"/>
                </a:moveTo>
                <a:cubicBezTo>
                  <a:pt x="785707" y="4808534"/>
                  <a:pt x="777873" y="4820853"/>
                  <a:pt x="777873" y="4835839"/>
                </a:cubicBezTo>
                <a:cubicBezTo>
                  <a:pt x="777873" y="4852730"/>
                  <a:pt x="787697" y="4862509"/>
                  <a:pt x="804359" y="4862509"/>
                </a:cubicBezTo>
                <a:cubicBezTo>
                  <a:pt x="811446" y="4862509"/>
                  <a:pt x="816918" y="4861112"/>
                  <a:pt x="821767" y="4858445"/>
                </a:cubicBezTo>
                <a:lnTo>
                  <a:pt x="821767" y="4847523"/>
                </a:lnTo>
                <a:cubicBezTo>
                  <a:pt x="816794" y="4850317"/>
                  <a:pt x="811322" y="4852730"/>
                  <a:pt x="804980" y="4852730"/>
                </a:cubicBezTo>
                <a:cubicBezTo>
                  <a:pt x="796773" y="4852730"/>
                  <a:pt x="791054" y="4848031"/>
                  <a:pt x="790432" y="4839649"/>
                </a:cubicBezTo>
                <a:lnTo>
                  <a:pt x="825498" y="4839649"/>
                </a:lnTo>
                <a:cubicBezTo>
                  <a:pt x="825498" y="4821615"/>
                  <a:pt x="820151" y="4808534"/>
                  <a:pt x="801375" y="4808534"/>
                </a:cubicBezTo>
                <a:close/>
                <a:moveTo>
                  <a:pt x="1165222" y="4802184"/>
                </a:moveTo>
                <a:lnTo>
                  <a:pt x="1172918" y="4802184"/>
                </a:lnTo>
                <a:cubicBezTo>
                  <a:pt x="1184337" y="4802184"/>
                  <a:pt x="1195384" y="4810774"/>
                  <a:pt x="1195384" y="4825934"/>
                </a:cubicBezTo>
                <a:cubicBezTo>
                  <a:pt x="1195384" y="4841093"/>
                  <a:pt x="1184337" y="4849809"/>
                  <a:pt x="1172918" y="4849809"/>
                </a:cubicBezTo>
                <a:lnTo>
                  <a:pt x="1165222" y="4849809"/>
                </a:lnTo>
                <a:close/>
                <a:moveTo>
                  <a:pt x="1526932" y="4795834"/>
                </a:moveTo>
                <a:lnTo>
                  <a:pt x="1513352" y="4800103"/>
                </a:lnTo>
                <a:lnTo>
                  <a:pt x="1513352" y="4810274"/>
                </a:lnTo>
                <a:lnTo>
                  <a:pt x="1503359" y="4810274"/>
                </a:lnTo>
                <a:lnTo>
                  <a:pt x="1503359" y="4820068"/>
                </a:lnTo>
                <a:lnTo>
                  <a:pt x="1513352" y="4820068"/>
                </a:lnTo>
                <a:lnTo>
                  <a:pt x="1513352" y="4846060"/>
                </a:lnTo>
                <a:cubicBezTo>
                  <a:pt x="1513352" y="4856105"/>
                  <a:pt x="1519245" y="4862509"/>
                  <a:pt x="1529750" y="4862509"/>
                </a:cubicBezTo>
                <a:cubicBezTo>
                  <a:pt x="1533850" y="4862509"/>
                  <a:pt x="1537053" y="4862133"/>
                  <a:pt x="1539871" y="4861379"/>
                </a:cubicBezTo>
                <a:lnTo>
                  <a:pt x="1539487" y="4850832"/>
                </a:lnTo>
                <a:cubicBezTo>
                  <a:pt x="1537950" y="4851711"/>
                  <a:pt x="1535644" y="4852213"/>
                  <a:pt x="1533209" y="4852213"/>
                </a:cubicBezTo>
                <a:cubicBezTo>
                  <a:pt x="1528085" y="4852213"/>
                  <a:pt x="1526932" y="4848195"/>
                  <a:pt x="1526932" y="4843800"/>
                </a:cubicBezTo>
                <a:lnTo>
                  <a:pt x="1526932" y="4820068"/>
                </a:lnTo>
                <a:lnTo>
                  <a:pt x="1538974" y="4820068"/>
                </a:lnTo>
                <a:lnTo>
                  <a:pt x="1538974" y="4810274"/>
                </a:lnTo>
                <a:lnTo>
                  <a:pt x="1526932" y="4810274"/>
                </a:lnTo>
                <a:close/>
                <a:moveTo>
                  <a:pt x="1150935" y="4791071"/>
                </a:moveTo>
                <a:lnTo>
                  <a:pt x="1150935" y="4860921"/>
                </a:lnTo>
                <a:lnTo>
                  <a:pt x="1169721" y="4860921"/>
                </a:lnTo>
                <a:cubicBezTo>
                  <a:pt x="1190886" y="4860921"/>
                  <a:pt x="1209672" y="4853695"/>
                  <a:pt x="1209672" y="4825933"/>
                </a:cubicBezTo>
                <a:cubicBezTo>
                  <a:pt x="1209672" y="4798297"/>
                  <a:pt x="1190886" y="4791071"/>
                  <a:pt x="1169721" y="4791071"/>
                </a:cubicBezTo>
                <a:close/>
                <a:moveTo>
                  <a:pt x="717449" y="4791071"/>
                </a:moveTo>
                <a:cubicBezTo>
                  <a:pt x="693872" y="4791071"/>
                  <a:pt x="679449" y="4804356"/>
                  <a:pt x="679449" y="4828044"/>
                </a:cubicBezTo>
                <a:cubicBezTo>
                  <a:pt x="679449" y="4851355"/>
                  <a:pt x="695000" y="4862509"/>
                  <a:pt x="717449" y="4862509"/>
                </a:cubicBezTo>
                <a:cubicBezTo>
                  <a:pt x="724849" y="4862509"/>
                  <a:pt x="732500" y="4861005"/>
                  <a:pt x="739773" y="4859000"/>
                </a:cubicBezTo>
                <a:lnTo>
                  <a:pt x="739773" y="4821777"/>
                </a:lnTo>
                <a:lnTo>
                  <a:pt x="711806" y="4821777"/>
                </a:lnTo>
                <a:lnTo>
                  <a:pt x="711806" y="4832681"/>
                </a:lnTo>
                <a:lnTo>
                  <a:pt x="726480" y="4832681"/>
                </a:lnTo>
                <a:lnTo>
                  <a:pt x="726480" y="4850728"/>
                </a:lnTo>
                <a:cubicBezTo>
                  <a:pt x="724097" y="4851230"/>
                  <a:pt x="721212" y="4851731"/>
                  <a:pt x="717449" y="4851731"/>
                </a:cubicBezTo>
                <a:cubicBezTo>
                  <a:pt x="702650" y="4851731"/>
                  <a:pt x="693872" y="4841078"/>
                  <a:pt x="693872" y="4827041"/>
                </a:cubicBezTo>
                <a:cubicBezTo>
                  <a:pt x="693872" y="4812879"/>
                  <a:pt x="702901" y="4801975"/>
                  <a:pt x="718955" y="4801975"/>
                </a:cubicBezTo>
                <a:cubicBezTo>
                  <a:pt x="724473" y="4801975"/>
                  <a:pt x="731497" y="4803228"/>
                  <a:pt x="736764" y="4805610"/>
                </a:cubicBezTo>
                <a:lnTo>
                  <a:pt x="737767" y="4793954"/>
                </a:lnTo>
                <a:cubicBezTo>
                  <a:pt x="731747" y="4792199"/>
                  <a:pt x="725477" y="4791071"/>
                  <a:pt x="717449" y="4791071"/>
                </a:cubicBezTo>
                <a:close/>
                <a:moveTo>
                  <a:pt x="1368421" y="4787896"/>
                </a:moveTo>
                <a:lnTo>
                  <a:pt x="1368421" y="4800596"/>
                </a:lnTo>
                <a:lnTo>
                  <a:pt x="1381122" y="4800596"/>
                </a:lnTo>
                <a:lnTo>
                  <a:pt x="1381122" y="4787896"/>
                </a:lnTo>
                <a:close/>
                <a:moveTo>
                  <a:pt x="977897" y="4787896"/>
                </a:moveTo>
                <a:lnTo>
                  <a:pt x="977897" y="4860921"/>
                </a:lnTo>
                <a:lnTo>
                  <a:pt x="991288" y="4860921"/>
                </a:lnTo>
                <a:lnTo>
                  <a:pt x="991288" y="4836203"/>
                </a:lnTo>
                <a:lnTo>
                  <a:pt x="991414" y="4836203"/>
                </a:lnTo>
                <a:lnTo>
                  <a:pt x="1008595" y="4860921"/>
                </a:lnTo>
                <a:lnTo>
                  <a:pt x="1025522" y="4860921"/>
                </a:lnTo>
                <a:lnTo>
                  <a:pt x="1004047" y="4832690"/>
                </a:lnTo>
                <a:lnTo>
                  <a:pt x="1023122" y="4809854"/>
                </a:lnTo>
                <a:lnTo>
                  <a:pt x="1007458" y="4809854"/>
                </a:lnTo>
                <a:lnTo>
                  <a:pt x="991414" y="4830306"/>
                </a:lnTo>
                <a:lnTo>
                  <a:pt x="991288" y="4830306"/>
                </a:lnTo>
                <a:lnTo>
                  <a:pt x="991288" y="4787896"/>
                </a:lnTo>
                <a:close/>
                <a:moveTo>
                  <a:pt x="754061" y="4787896"/>
                </a:moveTo>
                <a:lnTo>
                  <a:pt x="754061" y="4800596"/>
                </a:lnTo>
                <a:lnTo>
                  <a:pt x="766762" y="4800596"/>
                </a:lnTo>
                <a:lnTo>
                  <a:pt x="766762" y="4787896"/>
                </a:lnTo>
                <a:close/>
                <a:moveTo>
                  <a:pt x="341344" y="4787896"/>
                </a:moveTo>
                <a:cubicBezTo>
                  <a:pt x="292231" y="4787896"/>
                  <a:pt x="252412" y="4827728"/>
                  <a:pt x="252412" y="4876859"/>
                </a:cubicBezTo>
                <a:cubicBezTo>
                  <a:pt x="252412" y="4925361"/>
                  <a:pt x="292482" y="4965696"/>
                  <a:pt x="341344" y="4965696"/>
                </a:cubicBezTo>
                <a:lnTo>
                  <a:pt x="518955" y="4965696"/>
                </a:lnTo>
                <a:cubicBezTo>
                  <a:pt x="567944" y="4965696"/>
                  <a:pt x="608014" y="4925613"/>
                  <a:pt x="608014" y="4876859"/>
                </a:cubicBezTo>
                <a:cubicBezTo>
                  <a:pt x="608014" y="4827728"/>
                  <a:pt x="568070" y="4787896"/>
                  <a:pt x="518955" y="4787896"/>
                </a:cubicBezTo>
                <a:lnTo>
                  <a:pt x="414448" y="4787896"/>
                </a:lnTo>
                <a:lnTo>
                  <a:pt x="414448" y="4861027"/>
                </a:lnTo>
                <a:lnTo>
                  <a:pt x="341344" y="4861027"/>
                </a:lnTo>
                <a:lnTo>
                  <a:pt x="341344" y="4892566"/>
                </a:lnTo>
                <a:lnTo>
                  <a:pt x="414448" y="4892566"/>
                </a:lnTo>
                <a:lnTo>
                  <a:pt x="414448" y="4934157"/>
                </a:lnTo>
                <a:lnTo>
                  <a:pt x="341344" y="4934157"/>
                </a:lnTo>
                <a:cubicBezTo>
                  <a:pt x="309690" y="4934157"/>
                  <a:pt x="283940" y="4908524"/>
                  <a:pt x="283940" y="4876859"/>
                </a:cubicBezTo>
                <a:cubicBezTo>
                  <a:pt x="283940" y="4845194"/>
                  <a:pt x="309690" y="4819435"/>
                  <a:pt x="341344" y="4819435"/>
                </a:cubicBezTo>
                <a:lnTo>
                  <a:pt x="377896" y="4819435"/>
                </a:lnTo>
                <a:lnTo>
                  <a:pt x="377896" y="4787896"/>
                </a:lnTo>
                <a:close/>
                <a:moveTo>
                  <a:pt x="0" y="0"/>
                </a:moveTo>
                <a:lnTo>
                  <a:pt x="4571996" y="0"/>
                </a:lnTo>
                <a:lnTo>
                  <a:pt x="4571996" y="5143496"/>
                </a:lnTo>
                <a:lnTo>
                  <a:pt x="0" y="514349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52" name="Bildplatzhalter 9">
            <a:extLst>
              <a:ext uri="{FF2B5EF4-FFF2-40B4-BE49-F238E27FC236}">
                <a16:creationId xmlns:a16="http://schemas.microsoft.com/office/drawing/2014/main" id="{D6A5588B-F209-45E1-BE86-0D46CD553BB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5143500"/>
          </a:xfrm>
          <a:solidFill>
            <a:srgbClr val="C7C7C7"/>
          </a:solidFill>
          <a:effectLst/>
        </p:spPr>
        <p:txBody>
          <a:bodyPr lIns="72000"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3C662511-8313-41B8-98D8-AB94AA34EC8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6309" y="1347788"/>
            <a:ext cx="4244254" cy="3313099"/>
          </a:xfrm>
          <a:noFill/>
          <a:effectLst/>
        </p:spPr>
        <p:txBody>
          <a:bodyPr lIns="0" tIns="0" rIns="0" bIns="0" anchor="ctr"/>
          <a:lstStyle>
            <a:lvl1pPr marL="360000" indent="-360000">
              <a:lnSpc>
                <a:spcPct val="120000"/>
              </a:lnSpc>
              <a:buFont typeface="+mj-lt"/>
              <a:buAutoNum type="arabicPeriod"/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  <a:p>
            <a:pPr lvl="0"/>
            <a:r>
              <a:rPr lang="en-US" noProof="0"/>
              <a:t>Arial 16 pt.</a:t>
            </a:r>
          </a:p>
        </p:txBody>
      </p:sp>
      <p:sp>
        <p:nvSpPr>
          <p:cNvPr id="58" name="Title 1">
            <a:extLst>
              <a:ext uri="{FF2B5EF4-FFF2-40B4-BE49-F238E27FC236}">
                <a16:creationId xmlns:a16="http://schemas.microsoft.com/office/drawing/2014/main" id="{1B5BEB89-767B-4D09-8274-2AAF38232F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6309" y="176213"/>
            <a:ext cx="4244254" cy="1027113"/>
          </a:xfrm>
        </p:spPr>
        <p:txBody>
          <a:bodyPr lIns="0" tIns="90000" rIns="90000" bIns="90000" anchor="ctr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Agenda, Arial 24 pt.</a:t>
            </a:r>
          </a:p>
        </p:txBody>
      </p:sp>
      <p:sp>
        <p:nvSpPr>
          <p:cNvPr id="54" name="Date Placeholder 3">
            <a:extLst>
              <a:ext uri="{FF2B5EF4-FFF2-40B4-BE49-F238E27FC236}">
                <a16:creationId xmlns:a16="http://schemas.microsoft.com/office/drawing/2014/main" id="{58D5D896-7F3C-4DBC-A7BF-BFFC9407D1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bg1"/>
                </a:solidFill>
              </a:defRPr>
            </a:lvl1pPr>
          </a:lstStyle>
          <a:p>
            <a:pPr algn="r"/>
            <a:fld id="{9D604859-39DD-4529-AF92-987667643E0D}" type="datetime1">
              <a:rPr lang="en-US" smtClean="0"/>
              <a:t>10/10/2025</a:t>
            </a:fld>
            <a:endParaRPr lang="en-US"/>
          </a:p>
        </p:txBody>
      </p:sp>
      <p:sp>
        <p:nvSpPr>
          <p:cNvPr id="55" name="Footer Placeholder 4">
            <a:extLst>
              <a:ext uri="{FF2B5EF4-FFF2-40B4-BE49-F238E27FC236}">
                <a16:creationId xmlns:a16="http://schemas.microsoft.com/office/drawing/2014/main" id="{A606A178-09E1-407E-BBD8-3E1D37F795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title, department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56" name="Slide Number Placeholder 5">
            <a:extLst>
              <a:ext uri="{FF2B5EF4-FFF2-40B4-BE49-F238E27FC236}">
                <a16:creationId xmlns:a16="http://schemas.microsoft.com/office/drawing/2014/main" id="{294CFD51-A265-48BA-A270-9E39E42153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8" name="Confidential">
            <a:extLst>
              <a:ext uri="{FF2B5EF4-FFF2-40B4-BE49-F238E27FC236}">
                <a16:creationId xmlns:a16="http://schemas.microsoft.com/office/drawing/2014/main" id="{F84ED878-13B7-4BCA-B84D-0B8940A2FB99}"/>
              </a:ext>
            </a:extLst>
          </p:cNvPr>
          <p:cNvSpPr txBox="1"/>
          <p:nvPr userDrawn="1"/>
        </p:nvSpPr>
        <p:spPr>
          <a:xfrm>
            <a:off x="4643438" y="4865346"/>
            <a:ext cx="1338262" cy="14400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marL="0" indent="0" algn="ctr">
              <a:spcBef>
                <a:spcPts val="400"/>
              </a:spcBef>
              <a:spcAft>
                <a:spcPts val="200"/>
              </a:spcAft>
              <a:buFont typeface="Symbol" panose="05050102010706020507" pitchFamily="18" charset="2"/>
              <a:buNone/>
            </a:pPr>
            <a:endParaRPr lang="en-US" sz="600" b="0"/>
          </a:p>
        </p:txBody>
      </p:sp>
    </p:spTree>
    <p:extLst>
      <p:ext uri="{BB962C8B-B14F-4D97-AF65-F5344CB8AC3E}">
        <p14:creationId xmlns:p14="http://schemas.microsoft.com/office/powerpoint/2010/main" val="270499024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Freihandform: Form 51">
            <a:extLst>
              <a:ext uri="{FF2B5EF4-FFF2-40B4-BE49-F238E27FC236}">
                <a16:creationId xmlns:a16="http://schemas.microsoft.com/office/drawing/2014/main" id="{E734AF07-2EC3-47FB-A702-686CD564DBAD}"/>
              </a:ext>
            </a:extLst>
          </p:cNvPr>
          <p:cNvSpPr/>
          <p:nvPr userDrawn="1"/>
        </p:nvSpPr>
        <p:spPr>
          <a:xfrm>
            <a:off x="4" y="4"/>
            <a:ext cx="4571996" cy="5143496"/>
          </a:xfrm>
          <a:custGeom>
            <a:avLst/>
            <a:gdLst>
              <a:gd name="connsiteX0" fmla="*/ 846806 w 4571996"/>
              <a:gd name="connsiteY0" fmla="*/ 4938709 h 5143496"/>
              <a:gd name="connsiteX1" fmla="*/ 852488 w 4571996"/>
              <a:gd name="connsiteY1" fmla="*/ 4938946 h 5143496"/>
              <a:gd name="connsiteX2" fmla="*/ 852488 w 4571996"/>
              <a:gd name="connsiteY2" fmla="*/ 4942856 h 5143496"/>
              <a:gd name="connsiteX3" fmla="*/ 839102 w 4571996"/>
              <a:gd name="connsiteY3" fmla="*/ 4954584 h 5143496"/>
              <a:gd name="connsiteX4" fmla="*/ 830263 w 4571996"/>
              <a:gd name="connsiteY4" fmla="*/ 4947358 h 5143496"/>
              <a:gd name="connsiteX5" fmla="*/ 846806 w 4571996"/>
              <a:gd name="connsiteY5" fmla="*/ 4938709 h 5143496"/>
              <a:gd name="connsiteX6" fmla="*/ 1518870 w 4571996"/>
              <a:gd name="connsiteY6" fmla="*/ 4919659 h 5143496"/>
              <a:gd name="connsiteX7" fmla="*/ 1530348 w 4571996"/>
              <a:gd name="connsiteY7" fmla="*/ 4932359 h 5143496"/>
              <a:gd name="connsiteX8" fmla="*/ 1506536 w 4571996"/>
              <a:gd name="connsiteY8" fmla="*/ 4932359 h 5143496"/>
              <a:gd name="connsiteX9" fmla="*/ 1518870 w 4571996"/>
              <a:gd name="connsiteY9" fmla="*/ 4919659 h 5143496"/>
              <a:gd name="connsiteX10" fmla="*/ 1369582 w 4571996"/>
              <a:gd name="connsiteY10" fmla="*/ 4919659 h 5143496"/>
              <a:gd name="connsiteX11" fmla="*/ 1381123 w 4571996"/>
              <a:gd name="connsiteY11" fmla="*/ 4932359 h 5143496"/>
              <a:gd name="connsiteX12" fmla="*/ 1357311 w 4571996"/>
              <a:gd name="connsiteY12" fmla="*/ 4932359 h 5143496"/>
              <a:gd name="connsiteX13" fmla="*/ 1369582 w 4571996"/>
              <a:gd name="connsiteY13" fmla="*/ 4919659 h 5143496"/>
              <a:gd name="connsiteX14" fmla="*/ 1313220 w 4571996"/>
              <a:gd name="connsiteY14" fmla="*/ 4919659 h 5143496"/>
              <a:gd name="connsiteX15" fmla="*/ 1327149 w 4571996"/>
              <a:gd name="connsiteY15" fmla="*/ 4937307 h 5143496"/>
              <a:gd name="connsiteX16" fmla="*/ 1313344 w 4571996"/>
              <a:gd name="connsiteY16" fmla="*/ 4954584 h 5143496"/>
              <a:gd name="connsiteX17" fmla="*/ 1300410 w 4571996"/>
              <a:gd name="connsiteY17" fmla="*/ 4936937 h 5143496"/>
              <a:gd name="connsiteX18" fmla="*/ 1313220 w 4571996"/>
              <a:gd name="connsiteY18" fmla="*/ 4919659 h 5143496"/>
              <a:gd name="connsiteX19" fmla="*/ 1142206 w 4571996"/>
              <a:gd name="connsiteY19" fmla="*/ 4919659 h 5143496"/>
              <a:gd name="connsiteX20" fmla="*/ 1157287 w 4571996"/>
              <a:gd name="connsiteY20" fmla="*/ 4937183 h 5143496"/>
              <a:gd name="connsiteX21" fmla="*/ 1142206 w 4571996"/>
              <a:gd name="connsiteY21" fmla="*/ 4954584 h 5143496"/>
              <a:gd name="connsiteX22" fmla="*/ 1127125 w 4571996"/>
              <a:gd name="connsiteY22" fmla="*/ 4937183 h 5143496"/>
              <a:gd name="connsiteX23" fmla="*/ 1142206 w 4571996"/>
              <a:gd name="connsiteY23" fmla="*/ 4919659 h 5143496"/>
              <a:gd name="connsiteX24" fmla="*/ 1011717 w 4571996"/>
              <a:gd name="connsiteY24" fmla="*/ 4919659 h 5143496"/>
              <a:gd name="connsiteX25" fmla="*/ 1025524 w 4571996"/>
              <a:gd name="connsiteY25" fmla="*/ 4938269 h 5143496"/>
              <a:gd name="connsiteX26" fmla="*/ 1011717 w 4571996"/>
              <a:gd name="connsiteY26" fmla="*/ 4954584 h 5143496"/>
              <a:gd name="connsiteX27" fmla="*/ 998537 w 4571996"/>
              <a:gd name="connsiteY27" fmla="*/ 4937632 h 5143496"/>
              <a:gd name="connsiteX28" fmla="*/ 1011717 w 4571996"/>
              <a:gd name="connsiteY28" fmla="*/ 4919659 h 5143496"/>
              <a:gd name="connsiteX29" fmla="*/ 791856 w 4571996"/>
              <a:gd name="connsiteY29" fmla="*/ 4919659 h 5143496"/>
              <a:gd name="connsiteX30" fmla="*/ 803275 w 4571996"/>
              <a:gd name="connsiteY30" fmla="*/ 4932359 h 5143496"/>
              <a:gd name="connsiteX31" fmla="*/ 779464 w 4571996"/>
              <a:gd name="connsiteY31" fmla="*/ 4932359 h 5143496"/>
              <a:gd name="connsiteX32" fmla="*/ 791856 w 4571996"/>
              <a:gd name="connsiteY32" fmla="*/ 4919659 h 5143496"/>
              <a:gd name="connsiteX33" fmla="*/ 1268412 w 4571996"/>
              <a:gd name="connsiteY33" fmla="*/ 4913309 h 5143496"/>
              <a:gd name="connsiteX34" fmla="*/ 1268412 w 4571996"/>
              <a:gd name="connsiteY34" fmla="*/ 4960934 h 5143496"/>
              <a:gd name="connsiteX35" fmla="*/ 1277937 w 4571996"/>
              <a:gd name="connsiteY35" fmla="*/ 4960934 h 5143496"/>
              <a:gd name="connsiteX36" fmla="*/ 1277937 w 4571996"/>
              <a:gd name="connsiteY36" fmla="*/ 4913309 h 5143496"/>
              <a:gd name="connsiteX37" fmla="*/ 911224 w 4571996"/>
              <a:gd name="connsiteY37" fmla="*/ 4913309 h 5143496"/>
              <a:gd name="connsiteX38" fmla="*/ 911224 w 4571996"/>
              <a:gd name="connsiteY38" fmla="*/ 4960934 h 5143496"/>
              <a:gd name="connsiteX39" fmla="*/ 919161 w 4571996"/>
              <a:gd name="connsiteY39" fmla="*/ 4960934 h 5143496"/>
              <a:gd name="connsiteX40" fmla="*/ 919161 w 4571996"/>
              <a:gd name="connsiteY40" fmla="*/ 4913309 h 5143496"/>
              <a:gd name="connsiteX41" fmla="*/ 1519130 w 4571996"/>
              <a:gd name="connsiteY41" fmla="*/ 4911721 h 5143496"/>
              <a:gd name="connsiteX42" fmla="*/ 1497011 w 4571996"/>
              <a:gd name="connsiteY42" fmla="*/ 4936285 h 5143496"/>
              <a:gd name="connsiteX43" fmla="*/ 1521379 w 4571996"/>
              <a:gd name="connsiteY43" fmla="*/ 4962521 h 5143496"/>
              <a:gd name="connsiteX44" fmla="*/ 1536375 w 4571996"/>
              <a:gd name="connsiteY44" fmla="*/ 4959435 h 5143496"/>
              <a:gd name="connsiteX45" fmla="*/ 1536375 w 4571996"/>
              <a:gd name="connsiteY45" fmla="*/ 4950432 h 5143496"/>
              <a:gd name="connsiteX46" fmla="*/ 1521754 w 4571996"/>
              <a:gd name="connsiteY46" fmla="*/ 4955319 h 5143496"/>
              <a:gd name="connsiteX47" fmla="*/ 1506259 w 4571996"/>
              <a:gd name="connsiteY47" fmla="*/ 4939115 h 5143496"/>
              <a:gd name="connsiteX48" fmla="*/ 1539874 w 4571996"/>
              <a:gd name="connsiteY48" fmla="*/ 4939115 h 5143496"/>
              <a:gd name="connsiteX49" fmla="*/ 1519130 w 4571996"/>
              <a:gd name="connsiteY49" fmla="*/ 4911721 h 5143496"/>
              <a:gd name="connsiteX50" fmla="*/ 1479685 w 4571996"/>
              <a:gd name="connsiteY50" fmla="*/ 4911721 h 5143496"/>
              <a:gd name="connsiteX51" fmla="*/ 1455736 w 4571996"/>
              <a:gd name="connsiteY51" fmla="*/ 4937186 h 5143496"/>
              <a:gd name="connsiteX52" fmla="*/ 1479685 w 4571996"/>
              <a:gd name="connsiteY52" fmla="*/ 4962521 h 5143496"/>
              <a:gd name="connsiteX53" fmla="*/ 1490661 w 4571996"/>
              <a:gd name="connsiteY53" fmla="*/ 4960592 h 5143496"/>
              <a:gd name="connsiteX54" fmla="*/ 1489913 w 4571996"/>
              <a:gd name="connsiteY54" fmla="*/ 4952618 h 5143496"/>
              <a:gd name="connsiteX55" fmla="*/ 1480683 w 4571996"/>
              <a:gd name="connsiteY55" fmla="*/ 4955319 h 5143496"/>
              <a:gd name="connsiteX56" fmla="*/ 1464967 w 4571996"/>
              <a:gd name="connsiteY56" fmla="*/ 4937186 h 5143496"/>
              <a:gd name="connsiteX57" fmla="*/ 1480059 w 4571996"/>
              <a:gd name="connsiteY57" fmla="*/ 4918923 h 5143496"/>
              <a:gd name="connsiteX58" fmla="*/ 1489539 w 4571996"/>
              <a:gd name="connsiteY58" fmla="*/ 4921110 h 5143496"/>
              <a:gd name="connsiteX59" fmla="*/ 1490287 w 4571996"/>
              <a:gd name="connsiteY59" fmla="*/ 4913650 h 5143496"/>
              <a:gd name="connsiteX60" fmla="*/ 1479685 w 4571996"/>
              <a:gd name="connsiteY60" fmla="*/ 4911721 h 5143496"/>
              <a:gd name="connsiteX61" fmla="*/ 1426401 w 4571996"/>
              <a:gd name="connsiteY61" fmla="*/ 4911721 h 5143496"/>
              <a:gd name="connsiteX62" fmla="*/ 1410616 w 4571996"/>
              <a:gd name="connsiteY62" fmla="*/ 4920496 h 5143496"/>
              <a:gd name="connsiteX63" fmla="*/ 1410360 w 4571996"/>
              <a:gd name="connsiteY63" fmla="*/ 4920496 h 5143496"/>
              <a:gd name="connsiteX64" fmla="*/ 1410360 w 4571996"/>
              <a:gd name="connsiteY64" fmla="*/ 4912866 h 5143496"/>
              <a:gd name="connsiteX65" fmla="*/ 1401762 w 4571996"/>
              <a:gd name="connsiteY65" fmla="*/ 4912866 h 5143496"/>
              <a:gd name="connsiteX66" fmla="*/ 1401762 w 4571996"/>
              <a:gd name="connsiteY66" fmla="*/ 4960934 h 5143496"/>
              <a:gd name="connsiteX67" fmla="*/ 1410744 w 4571996"/>
              <a:gd name="connsiteY67" fmla="*/ 4960934 h 5143496"/>
              <a:gd name="connsiteX68" fmla="*/ 1410744 w 4571996"/>
              <a:gd name="connsiteY68" fmla="*/ 4938680 h 5143496"/>
              <a:gd name="connsiteX69" fmla="*/ 1425374 w 4571996"/>
              <a:gd name="connsiteY69" fmla="*/ 4918843 h 5143496"/>
              <a:gd name="connsiteX70" fmla="*/ 1435640 w 4571996"/>
              <a:gd name="connsiteY70" fmla="*/ 4936010 h 5143496"/>
              <a:gd name="connsiteX71" fmla="*/ 1435640 w 4571996"/>
              <a:gd name="connsiteY71" fmla="*/ 4960934 h 5143496"/>
              <a:gd name="connsiteX72" fmla="*/ 1444623 w 4571996"/>
              <a:gd name="connsiteY72" fmla="*/ 4960934 h 5143496"/>
              <a:gd name="connsiteX73" fmla="*/ 1444623 w 4571996"/>
              <a:gd name="connsiteY73" fmla="*/ 4932322 h 5143496"/>
              <a:gd name="connsiteX74" fmla="*/ 1426401 w 4571996"/>
              <a:gd name="connsiteY74" fmla="*/ 4911721 h 5143496"/>
              <a:gd name="connsiteX75" fmla="*/ 1369840 w 4571996"/>
              <a:gd name="connsiteY75" fmla="*/ 4911721 h 5143496"/>
              <a:gd name="connsiteX76" fmla="*/ 1347786 w 4571996"/>
              <a:gd name="connsiteY76" fmla="*/ 4936285 h 5143496"/>
              <a:gd name="connsiteX77" fmla="*/ 1372084 w 4571996"/>
              <a:gd name="connsiteY77" fmla="*/ 4962521 h 5143496"/>
              <a:gd name="connsiteX78" fmla="*/ 1387036 w 4571996"/>
              <a:gd name="connsiteY78" fmla="*/ 4959435 h 5143496"/>
              <a:gd name="connsiteX79" fmla="*/ 1387036 w 4571996"/>
              <a:gd name="connsiteY79" fmla="*/ 4950432 h 5143496"/>
              <a:gd name="connsiteX80" fmla="*/ 1372457 w 4571996"/>
              <a:gd name="connsiteY80" fmla="*/ 4955319 h 5143496"/>
              <a:gd name="connsiteX81" fmla="*/ 1357007 w 4571996"/>
              <a:gd name="connsiteY81" fmla="*/ 4939115 h 5143496"/>
              <a:gd name="connsiteX82" fmla="*/ 1390649 w 4571996"/>
              <a:gd name="connsiteY82" fmla="*/ 4939115 h 5143496"/>
              <a:gd name="connsiteX83" fmla="*/ 1369840 w 4571996"/>
              <a:gd name="connsiteY83" fmla="*/ 4911721 h 5143496"/>
              <a:gd name="connsiteX84" fmla="*/ 1201723 w 4571996"/>
              <a:gd name="connsiteY84" fmla="*/ 4911721 h 5143496"/>
              <a:gd name="connsiteX85" fmla="*/ 1186353 w 4571996"/>
              <a:gd name="connsiteY85" fmla="*/ 4920496 h 5143496"/>
              <a:gd name="connsiteX86" fmla="*/ 1186229 w 4571996"/>
              <a:gd name="connsiteY86" fmla="*/ 4920496 h 5143496"/>
              <a:gd name="connsiteX87" fmla="*/ 1186229 w 4571996"/>
              <a:gd name="connsiteY87" fmla="*/ 4912866 h 5143496"/>
              <a:gd name="connsiteX88" fmla="*/ 1177924 w 4571996"/>
              <a:gd name="connsiteY88" fmla="*/ 4912866 h 5143496"/>
              <a:gd name="connsiteX89" fmla="*/ 1177924 w 4571996"/>
              <a:gd name="connsiteY89" fmla="*/ 4960934 h 5143496"/>
              <a:gd name="connsiteX90" fmla="*/ 1186477 w 4571996"/>
              <a:gd name="connsiteY90" fmla="*/ 4960934 h 5143496"/>
              <a:gd name="connsiteX91" fmla="*/ 1186477 w 4571996"/>
              <a:gd name="connsiteY91" fmla="*/ 4938680 h 5143496"/>
              <a:gd name="connsiteX92" fmla="*/ 1200731 w 4571996"/>
              <a:gd name="connsiteY92" fmla="*/ 4918843 h 5143496"/>
              <a:gd name="connsiteX93" fmla="*/ 1210647 w 4571996"/>
              <a:gd name="connsiteY93" fmla="*/ 4936010 h 5143496"/>
              <a:gd name="connsiteX94" fmla="*/ 1210647 w 4571996"/>
              <a:gd name="connsiteY94" fmla="*/ 4960934 h 5143496"/>
              <a:gd name="connsiteX95" fmla="*/ 1219199 w 4571996"/>
              <a:gd name="connsiteY95" fmla="*/ 4960934 h 5143496"/>
              <a:gd name="connsiteX96" fmla="*/ 1219199 w 4571996"/>
              <a:gd name="connsiteY96" fmla="*/ 4932322 h 5143496"/>
              <a:gd name="connsiteX97" fmla="*/ 1201723 w 4571996"/>
              <a:gd name="connsiteY97" fmla="*/ 4911721 h 5143496"/>
              <a:gd name="connsiteX98" fmla="*/ 1142206 w 4571996"/>
              <a:gd name="connsiteY98" fmla="*/ 4911721 h 5143496"/>
              <a:gd name="connsiteX99" fmla="*/ 1117600 w 4571996"/>
              <a:gd name="connsiteY99" fmla="*/ 4937186 h 5143496"/>
              <a:gd name="connsiteX100" fmla="*/ 1142206 w 4571996"/>
              <a:gd name="connsiteY100" fmla="*/ 4962521 h 5143496"/>
              <a:gd name="connsiteX101" fmla="*/ 1166812 w 4571996"/>
              <a:gd name="connsiteY101" fmla="*/ 4937186 h 5143496"/>
              <a:gd name="connsiteX102" fmla="*/ 1142206 w 4571996"/>
              <a:gd name="connsiteY102" fmla="*/ 4911721 h 5143496"/>
              <a:gd name="connsiteX103" fmla="*/ 1010684 w 4571996"/>
              <a:gd name="connsiteY103" fmla="*/ 4911721 h 5143496"/>
              <a:gd name="connsiteX104" fmla="*/ 989012 w 4571996"/>
              <a:gd name="connsiteY104" fmla="*/ 4937202 h 5143496"/>
              <a:gd name="connsiteX105" fmla="*/ 1009658 w 4571996"/>
              <a:gd name="connsiteY105" fmla="*/ 4960781 h 5143496"/>
              <a:gd name="connsiteX106" fmla="*/ 1025944 w 4571996"/>
              <a:gd name="connsiteY106" fmla="*/ 4953302 h 5143496"/>
              <a:gd name="connsiteX107" fmla="*/ 1026072 w 4571996"/>
              <a:gd name="connsiteY107" fmla="*/ 4953302 h 5143496"/>
              <a:gd name="connsiteX108" fmla="*/ 1026072 w 4571996"/>
              <a:gd name="connsiteY108" fmla="*/ 4957992 h 5143496"/>
              <a:gd name="connsiteX109" fmla="*/ 1011069 w 4571996"/>
              <a:gd name="connsiteY109" fmla="*/ 4974472 h 5143496"/>
              <a:gd name="connsiteX110" fmla="*/ 993629 w 4571996"/>
              <a:gd name="connsiteY110" fmla="*/ 4970162 h 5143496"/>
              <a:gd name="connsiteX111" fmla="*/ 992731 w 4571996"/>
              <a:gd name="connsiteY111" fmla="*/ 4978275 h 5143496"/>
              <a:gd name="connsiteX112" fmla="*/ 1010043 w 4571996"/>
              <a:gd name="connsiteY112" fmla="*/ 4981571 h 5143496"/>
              <a:gd name="connsiteX113" fmla="*/ 1035049 w 4571996"/>
              <a:gd name="connsiteY113" fmla="*/ 4958626 h 5143496"/>
              <a:gd name="connsiteX114" fmla="*/ 1035049 w 4571996"/>
              <a:gd name="connsiteY114" fmla="*/ 4912862 h 5143496"/>
              <a:gd name="connsiteX115" fmla="*/ 1026842 w 4571996"/>
              <a:gd name="connsiteY115" fmla="*/ 4912862 h 5143496"/>
              <a:gd name="connsiteX116" fmla="*/ 1026842 w 4571996"/>
              <a:gd name="connsiteY116" fmla="*/ 4919961 h 5143496"/>
              <a:gd name="connsiteX117" fmla="*/ 1026586 w 4571996"/>
              <a:gd name="connsiteY117" fmla="*/ 4919961 h 5143496"/>
              <a:gd name="connsiteX118" fmla="*/ 1010684 w 4571996"/>
              <a:gd name="connsiteY118" fmla="*/ 4911721 h 5143496"/>
              <a:gd name="connsiteX119" fmla="*/ 960351 w 4571996"/>
              <a:gd name="connsiteY119" fmla="*/ 4911721 h 5143496"/>
              <a:gd name="connsiteX120" fmla="*/ 945151 w 4571996"/>
              <a:gd name="connsiteY120" fmla="*/ 4920496 h 5143496"/>
              <a:gd name="connsiteX121" fmla="*/ 944904 w 4571996"/>
              <a:gd name="connsiteY121" fmla="*/ 4920496 h 5143496"/>
              <a:gd name="connsiteX122" fmla="*/ 944904 w 4571996"/>
              <a:gd name="connsiteY122" fmla="*/ 4912866 h 5143496"/>
              <a:gd name="connsiteX123" fmla="*/ 936624 w 4571996"/>
              <a:gd name="connsiteY123" fmla="*/ 4912866 h 5143496"/>
              <a:gd name="connsiteX124" fmla="*/ 936624 w 4571996"/>
              <a:gd name="connsiteY124" fmla="*/ 4960934 h 5143496"/>
              <a:gd name="connsiteX125" fmla="*/ 945151 w 4571996"/>
              <a:gd name="connsiteY125" fmla="*/ 4960934 h 5143496"/>
              <a:gd name="connsiteX126" fmla="*/ 945151 w 4571996"/>
              <a:gd name="connsiteY126" fmla="*/ 4938680 h 5143496"/>
              <a:gd name="connsiteX127" fmla="*/ 959363 w 4571996"/>
              <a:gd name="connsiteY127" fmla="*/ 4918843 h 5143496"/>
              <a:gd name="connsiteX128" fmla="*/ 969249 w 4571996"/>
              <a:gd name="connsiteY128" fmla="*/ 4936010 h 5143496"/>
              <a:gd name="connsiteX129" fmla="*/ 969249 w 4571996"/>
              <a:gd name="connsiteY129" fmla="*/ 4960934 h 5143496"/>
              <a:gd name="connsiteX130" fmla="*/ 977899 w 4571996"/>
              <a:gd name="connsiteY130" fmla="*/ 4960934 h 5143496"/>
              <a:gd name="connsiteX131" fmla="*/ 977899 w 4571996"/>
              <a:gd name="connsiteY131" fmla="*/ 4932322 h 5143496"/>
              <a:gd name="connsiteX132" fmla="*/ 960351 w 4571996"/>
              <a:gd name="connsiteY132" fmla="*/ 4911721 h 5143496"/>
              <a:gd name="connsiteX133" fmla="*/ 842145 w 4571996"/>
              <a:gd name="connsiteY133" fmla="*/ 4911721 h 5143496"/>
              <a:gd name="connsiteX134" fmla="*/ 826250 w 4571996"/>
              <a:gd name="connsiteY134" fmla="*/ 4916351 h 5143496"/>
              <a:gd name="connsiteX135" fmla="*/ 826763 w 4571996"/>
              <a:gd name="connsiteY135" fmla="*/ 4923939 h 5143496"/>
              <a:gd name="connsiteX136" fmla="*/ 840735 w 4571996"/>
              <a:gd name="connsiteY136" fmla="*/ 4918923 h 5143496"/>
              <a:gd name="connsiteX137" fmla="*/ 852784 w 4571996"/>
              <a:gd name="connsiteY137" fmla="*/ 4931655 h 5143496"/>
              <a:gd name="connsiteX138" fmla="*/ 843298 w 4571996"/>
              <a:gd name="connsiteY138" fmla="*/ 4931398 h 5143496"/>
              <a:gd name="connsiteX139" fmla="*/ 820738 w 4571996"/>
              <a:gd name="connsiteY139" fmla="*/ 4947474 h 5143496"/>
              <a:gd name="connsiteX140" fmla="*/ 838427 w 4571996"/>
              <a:gd name="connsiteY140" fmla="*/ 4962521 h 5143496"/>
              <a:gd name="connsiteX141" fmla="*/ 853425 w 4571996"/>
              <a:gd name="connsiteY141" fmla="*/ 4955191 h 5143496"/>
              <a:gd name="connsiteX142" fmla="*/ 853681 w 4571996"/>
              <a:gd name="connsiteY142" fmla="*/ 4955191 h 5143496"/>
              <a:gd name="connsiteX143" fmla="*/ 853681 w 4571996"/>
              <a:gd name="connsiteY143" fmla="*/ 4961492 h 5143496"/>
              <a:gd name="connsiteX144" fmla="*/ 862013 w 4571996"/>
              <a:gd name="connsiteY144" fmla="*/ 4961492 h 5143496"/>
              <a:gd name="connsiteX145" fmla="*/ 861628 w 4571996"/>
              <a:gd name="connsiteY145" fmla="*/ 4951975 h 5143496"/>
              <a:gd name="connsiteX146" fmla="*/ 861628 w 4571996"/>
              <a:gd name="connsiteY146" fmla="*/ 4931784 h 5143496"/>
              <a:gd name="connsiteX147" fmla="*/ 842145 w 4571996"/>
              <a:gd name="connsiteY147" fmla="*/ 4911721 h 5143496"/>
              <a:gd name="connsiteX148" fmla="*/ 791993 w 4571996"/>
              <a:gd name="connsiteY148" fmla="*/ 4911721 h 5143496"/>
              <a:gd name="connsiteX149" fmla="*/ 769939 w 4571996"/>
              <a:gd name="connsiteY149" fmla="*/ 4936285 h 5143496"/>
              <a:gd name="connsiteX150" fmla="*/ 794360 w 4571996"/>
              <a:gd name="connsiteY150" fmla="*/ 4962521 h 5143496"/>
              <a:gd name="connsiteX151" fmla="*/ 809187 w 4571996"/>
              <a:gd name="connsiteY151" fmla="*/ 4959435 h 5143496"/>
              <a:gd name="connsiteX152" fmla="*/ 809187 w 4571996"/>
              <a:gd name="connsiteY152" fmla="*/ 4950432 h 5143496"/>
              <a:gd name="connsiteX153" fmla="*/ 794734 w 4571996"/>
              <a:gd name="connsiteY153" fmla="*/ 4955319 h 5143496"/>
              <a:gd name="connsiteX154" fmla="*/ 779160 w 4571996"/>
              <a:gd name="connsiteY154" fmla="*/ 4939115 h 5143496"/>
              <a:gd name="connsiteX155" fmla="*/ 812800 w 4571996"/>
              <a:gd name="connsiteY155" fmla="*/ 4939115 h 5143496"/>
              <a:gd name="connsiteX156" fmla="*/ 791993 w 4571996"/>
              <a:gd name="connsiteY156" fmla="*/ 4911721 h 5143496"/>
              <a:gd name="connsiteX157" fmla="*/ 759639 w 4571996"/>
              <a:gd name="connsiteY157" fmla="*/ 4911721 h 5143496"/>
              <a:gd name="connsiteX158" fmla="*/ 747842 w 4571996"/>
              <a:gd name="connsiteY158" fmla="*/ 4920368 h 5143496"/>
              <a:gd name="connsiteX159" fmla="*/ 747602 w 4571996"/>
              <a:gd name="connsiteY159" fmla="*/ 4920368 h 5143496"/>
              <a:gd name="connsiteX160" fmla="*/ 747602 w 4571996"/>
              <a:gd name="connsiteY160" fmla="*/ 4912866 h 5143496"/>
              <a:gd name="connsiteX161" fmla="*/ 739777 w 4571996"/>
              <a:gd name="connsiteY161" fmla="*/ 4912866 h 5143496"/>
              <a:gd name="connsiteX162" fmla="*/ 739777 w 4571996"/>
              <a:gd name="connsiteY162" fmla="*/ 4960934 h 5143496"/>
              <a:gd name="connsiteX163" fmla="*/ 748204 w 4571996"/>
              <a:gd name="connsiteY163" fmla="*/ 4960934 h 5143496"/>
              <a:gd name="connsiteX164" fmla="*/ 748204 w 4571996"/>
              <a:gd name="connsiteY164" fmla="*/ 4939062 h 5143496"/>
              <a:gd name="connsiteX165" fmla="*/ 760602 w 4571996"/>
              <a:gd name="connsiteY165" fmla="*/ 4919478 h 5143496"/>
              <a:gd name="connsiteX166" fmla="*/ 765177 w 4571996"/>
              <a:gd name="connsiteY166" fmla="*/ 4920368 h 5143496"/>
              <a:gd name="connsiteX167" fmla="*/ 765177 w 4571996"/>
              <a:gd name="connsiteY167" fmla="*/ 4912357 h 5143496"/>
              <a:gd name="connsiteX168" fmla="*/ 759639 w 4571996"/>
              <a:gd name="connsiteY168" fmla="*/ 4911721 h 5143496"/>
              <a:gd name="connsiteX169" fmla="*/ 886521 w 4571996"/>
              <a:gd name="connsiteY169" fmla="*/ 4899021 h 5143496"/>
              <a:gd name="connsiteX170" fmla="*/ 877674 w 4571996"/>
              <a:gd name="connsiteY170" fmla="*/ 4901966 h 5143496"/>
              <a:gd name="connsiteX171" fmla="*/ 877674 w 4571996"/>
              <a:gd name="connsiteY171" fmla="*/ 4913104 h 5143496"/>
              <a:gd name="connsiteX172" fmla="*/ 866775 w 4571996"/>
              <a:gd name="connsiteY172" fmla="*/ 4913104 h 5143496"/>
              <a:gd name="connsiteX173" fmla="*/ 866775 w 4571996"/>
              <a:gd name="connsiteY173" fmla="*/ 4920273 h 5143496"/>
              <a:gd name="connsiteX174" fmla="*/ 877674 w 4571996"/>
              <a:gd name="connsiteY174" fmla="*/ 4920273 h 5143496"/>
              <a:gd name="connsiteX175" fmla="*/ 877674 w 4571996"/>
              <a:gd name="connsiteY175" fmla="*/ 4948567 h 5143496"/>
              <a:gd name="connsiteX176" fmla="*/ 892547 w 4571996"/>
              <a:gd name="connsiteY176" fmla="*/ 4962521 h 5143496"/>
              <a:gd name="connsiteX177" fmla="*/ 900112 w 4571996"/>
              <a:gd name="connsiteY177" fmla="*/ 4961241 h 5143496"/>
              <a:gd name="connsiteX178" fmla="*/ 900112 w 4571996"/>
              <a:gd name="connsiteY178" fmla="*/ 4953688 h 5143496"/>
              <a:gd name="connsiteX179" fmla="*/ 894085 w 4571996"/>
              <a:gd name="connsiteY179" fmla="*/ 4955352 h 5143496"/>
              <a:gd name="connsiteX180" fmla="*/ 886521 w 4571996"/>
              <a:gd name="connsiteY180" fmla="*/ 4946774 h 5143496"/>
              <a:gd name="connsiteX181" fmla="*/ 886521 w 4571996"/>
              <a:gd name="connsiteY181" fmla="*/ 4920273 h 5143496"/>
              <a:gd name="connsiteX182" fmla="*/ 899342 w 4571996"/>
              <a:gd name="connsiteY182" fmla="*/ 4920273 h 5143496"/>
              <a:gd name="connsiteX183" fmla="*/ 899342 w 4571996"/>
              <a:gd name="connsiteY183" fmla="*/ 4913104 h 5143496"/>
              <a:gd name="connsiteX184" fmla="*/ 886521 w 4571996"/>
              <a:gd name="connsiteY184" fmla="*/ 4913104 h 5143496"/>
              <a:gd name="connsiteX185" fmla="*/ 1098073 w 4571996"/>
              <a:gd name="connsiteY185" fmla="*/ 4894259 h 5143496"/>
              <a:gd name="connsiteX186" fmla="*/ 1063625 w 4571996"/>
              <a:gd name="connsiteY186" fmla="*/ 4928135 h 5143496"/>
              <a:gd name="connsiteX187" fmla="*/ 1097947 w 4571996"/>
              <a:gd name="connsiteY187" fmla="*/ 4962522 h 5143496"/>
              <a:gd name="connsiteX188" fmla="*/ 1112837 w 4571996"/>
              <a:gd name="connsiteY188" fmla="*/ 4960221 h 5143496"/>
              <a:gd name="connsiteX189" fmla="*/ 1112206 w 4571996"/>
              <a:gd name="connsiteY189" fmla="*/ 4951017 h 5143496"/>
              <a:gd name="connsiteX190" fmla="*/ 1098073 w 4571996"/>
              <a:gd name="connsiteY190" fmla="*/ 4954213 h 5143496"/>
              <a:gd name="connsiteX191" fmla="*/ 1073467 w 4571996"/>
              <a:gd name="connsiteY191" fmla="*/ 4928391 h 5143496"/>
              <a:gd name="connsiteX192" fmla="*/ 1098578 w 4571996"/>
              <a:gd name="connsiteY192" fmla="*/ 4902568 h 5143496"/>
              <a:gd name="connsiteX193" fmla="*/ 1111954 w 4571996"/>
              <a:gd name="connsiteY193" fmla="*/ 4906276 h 5143496"/>
              <a:gd name="connsiteX194" fmla="*/ 1112711 w 4571996"/>
              <a:gd name="connsiteY194" fmla="*/ 4897072 h 5143496"/>
              <a:gd name="connsiteX195" fmla="*/ 1098073 w 4571996"/>
              <a:gd name="connsiteY195" fmla="*/ 4894259 h 5143496"/>
              <a:gd name="connsiteX196" fmla="*/ 714377 w 4571996"/>
              <a:gd name="connsiteY196" fmla="*/ 4894259 h 5143496"/>
              <a:gd name="connsiteX197" fmla="*/ 681040 w 4571996"/>
              <a:gd name="connsiteY197" fmla="*/ 4928135 h 5143496"/>
              <a:gd name="connsiteX198" fmla="*/ 714377 w 4571996"/>
              <a:gd name="connsiteY198" fmla="*/ 4962522 h 5143496"/>
              <a:gd name="connsiteX199" fmla="*/ 728665 w 4571996"/>
              <a:gd name="connsiteY199" fmla="*/ 4960221 h 5143496"/>
              <a:gd name="connsiteX200" fmla="*/ 728177 w 4571996"/>
              <a:gd name="connsiteY200" fmla="*/ 4951017 h 5143496"/>
              <a:gd name="connsiteX201" fmla="*/ 714377 w 4571996"/>
              <a:gd name="connsiteY201" fmla="*/ 4954213 h 5143496"/>
              <a:gd name="connsiteX202" fmla="*/ 690687 w 4571996"/>
              <a:gd name="connsiteY202" fmla="*/ 4928391 h 5143496"/>
              <a:gd name="connsiteX203" fmla="*/ 714866 w 4571996"/>
              <a:gd name="connsiteY203" fmla="*/ 4902568 h 5143496"/>
              <a:gd name="connsiteX204" fmla="*/ 727932 w 4571996"/>
              <a:gd name="connsiteY204" fmla="*/ 4906276 h 5143496"/>
              <a:gd name="connsiteX205" fmla="*/ 728665 w 4571996"/>
              <a:gd name="connsiteY205" fmla="*/ 4897072 h 5143496"/>
              <a:gd name="connsiteX206" fmla="*/ 714377 w 4571996"/>
              <a:gd name="connsiteY206" fmla="*/ 4894259 h 5143496"/>
              <a:gd name="connsiteX207" fmla="*/ 1326420 w 4571996"/>
              <a:gd name="connsiteY207" fmla="*/ 4892671 h 5143496"/>
              <a:gd name="connsiteX208" fmla="*/ 1326420 w 4571996"/>
              <a:gd name="connsiteY208" fmla="*/ 4920026 h 5143496"/>
              <a:gd name="connsiteX209" fmla="*/ 1326172 w 4571996"/>
              <a:gd name="connsiteY209" fmla="*/ 4920026 h 5143496"/>
              <a:gd name="connsiteX210" fmla="*/ 1310695 w 4571996"/>
              <a:gd name="connsiteY210" fmla="*/ 4912265 h 5143496"/>
              <a:gd name="connsiteX211" fmla="*/ 1290637 w 4571996"/>
              <a:gd name="connsiteY211" fmla="*/ 4936566 h 5143496"/>
              <a:gd name="connsiteX212" fmla="*/ 1310695 w 4571996"/>
              <a:gd name="connsiteY212" fmla="*/ 4962521 h 5143496"/>
              <a:gd name="connsiteX213" fmla="*/ 1326543 w 4571996"/>
              <a:gd name="connsiteY213" fmla="*/ 4954633 h 5143496"/>
              <a:gd name="connsiteX214" fmla="*/ 1326791 w 4571996"/>
              <a:gd name="connsiteY214" fmla="*/ 4954633 h 5143496"/>
              <a:gd name="connsiteX215" fmla="*/ 1326791 w 4571996"/>
              <a:gd name="connsiteY215" fmla="*/ 4961503 h 5143496"/>
              <a:gd name="connsiteX216" fmla="*/ 1335087 w 4571996"/>
              <a:gd name="connsiteY216" fmla="*/ 4961503 h 5143496"/>
              <a:gd name="connsiteX217" fmla="*/ 1335087 w 4571996"/>
              <a:gd name="connsiteY217" fmla="*/ 4892671 h 5143496"/>
              <a:gd name="connsiteX218" fmla="*/ 1268412 w 4571996"/>
              <a:gd name="connsiteY218" fmla="*/ 4892671 h 5143496"/>
              <a:gd name="connsiteX219" fmla="*/ 1268412 w 4571996"/>
              <a:gd name="connsiteY219" fmla="*/ 4902196 h 5143496"/>
              <a:gd name="connsiteX220" fmla="*/ 1277937 w 4571996"/>
              <a:gd name="connsiteY220" fmla="*/ 4902196 h 5143496"/>
              <a:gd name="connsiteX221" fmla="*/ 1277937 w 4571996"/>
              <a:gd name="connsiteY221" fmla="*/ 4892671 h 5143496"/>
              <a:gd name="connsiteX222" fmla="*/ 911224 w 4571996"/>
              <a:gd name="connsiteY222" fmla="*/ 4892671 h 5143496"/>
              <a:gd name="connsiteX223" fmla="*/ 911224 w 4571996"/>
              <a:gd name="connsiteY223" fmla="*/ 4902196 h 5143496"/>
              <a:gd name="connsiteX224" fmla="*/ 920749 w 4571996"/>
              <a:gd name="connsiteY224" fmla="*/ 4902196 h 5143496"/>
              <a:gd name="connsiteX225" fmla="*/ 920749 w 4571996"/>
              <a:gd name="connsiteY225" fmla="*/ 4892671 h 5143496"/>
              <a:gd name="connsiteX226" fmla="*/ 1253313 w 4571996"/>
              <a:gd name="connsiteY226" fmla="*/ 4889496 h 5143496"/>
              <a:gd name="connsiteX227" fmla="*/ 1237922 w 4571996"/>
              <a:gd name="connsiteY227" fmla="*/ 4908622 h 5143496"/>
              <a:gd name="connsiteX228" fmla="*/ 1237922 w 4571996"/>
              <a:gd name="connsiteY228" fmla="*/ 4913056 h 5143496"/>
              <a:gd name="connsiteX229" fmla="*/ 1227137 w 4571996"/>
              <a:gd name="connsiteY229" fmla="*/ 4913056 h 5143496"/>
              <a:gd name="connsiteX230" fmla="*/ 1227137 w 4571996"/>
              <a:gd name="connsiteY230" fmla="*/ 4920149 h 5143496"/>
              <a:gd name="connsiteX231" fmla="*/ 1237922 w 4571996"/>
              <a:gd name="connsiteY231" fmla="*/ 4920149 h 5143496"/>
              <a:gd name="connsiteX232" fmla="*/ 1237922 w 4571996"/>
              <a:gd name="connsiteY232" fmla="*/ 4960934 h 5143496"/>
              <a:gd name="connsiteX233" fmla="*/ 1246405 w 4571996"/>
              <a:gd name="connsiteY233" fmla="*/ 4960934 h 5143496"/>
              <a:gd name="connsiteX234" fmla="*/ 1246405 w 4571996"/>
              <a:gd name="connsiteY234" fmla="*/ 4920149 h 5143496"/>
              <a:gd name="connsiteX235" fmla="*/ 1258524 w 4571996"/>
              <a:gd name="connsiteY235" fmla="*/ 4920149 h 5143496"/>
              <a:gd name="connsiteX236" fmla="*/ 1258524 w 4571996"/>
              <a:gd name="connsiteY236" fmla="*/ 4913056 h 5143496"/>
              <a:gd name="connsiteX237" fmla="*/ 1246405 w 4571996"/>
              <a:gd name="connsiteY237" fmla="*/ 4913056 h 5143496"/>
              <a:gd name="connsiteX238" fmla="*/ 1246405 w 4571996"/>
              <a:gd name="connsiteY238" fmla="*/ 4907862 h 5143496"/>
              <a:gd name="connsiteX239" fmla="*/ 1254524 w 4571996"/>
              <a:gd name="connsiteY239" fmla="*/ 4896589 h 5143496"/>
              <a:gd name="connsiteX240" fmla="*/ 1258645 w 4571996"/>
              <a:gd name="connsiteY240" fmla="*/ 4897096 h 5143496"/>
              <a:gd name="connsiteX241" fmla="*/ 1258887 w 4571996"/>
              <a:gd name="connsiteY241" fmla="*/ 4890003 h 5143496"/>
              <a:gd name="connsiteX242" fmla="*/ 1253313 w 4571996"/>
              <a:gd name="connsiteY242" fmla="*/ 4889496 h 5143496"/>
              <a:gd name="connsiteX243" fmla="*/ 446087 w 4571996"/>
              <a:gd name="connsiteY243" fmla="*/ 4819646 h 5143496"/>
              <a:gd name="connsiteX244" fmla="*/ 518950 w 4571996"/>
              <a:gd name="connsiteY244" fmla="*/ 4819646 h 5143496"/>
              <a:gd name="connsiteX245" fmla="*/ 576264 w 4571996"/>
              <a:gd name="connsiteY245" fmla="*/ 4876859 h 5143496"/>
              <a:gd name="connsiteX246" fmla="*/ 518950 w 4571996"/>
              <a:gd name="connsiteY246" fmla="*/ 4933946 h 5143496"/>
              <a:gd name="connsiteX247" fmla="*/ 446087 w 4571996"/>
              <a:gd name="connsiteY247" fmla="*/ 4933946 h 5143496"/>
              <a:gd name="connsiteX248" fmla="*/ 446087 w 4571996"/>
              <a:gd name="connsiteY248" fmla="*/ 4892508 h 5143496"/>
              <a:gd name="connsiteX249" fmla="*/ 519076 w 4571996"/>
              <a:gd name="connsiteY249" fmla="*/ 4892508 h 5143496"/>
              <a:gd name="connsiteX250" fmla="*/ 519076 w 4571996"/>
              <a:gd name="connsiteY250" fmla="*/ 4861085 h 5143496"/>
              <a:gd name="connsiteX251" fmla="*/ 446087 w 4571996"/>
              <a:gd name="connsiteY251" fmla="*/ 4861085 h 5143496"/>
              <a:gd name="connsiteX252" fmla="*/ 1415718 w 4571996"/>
              <a:gd name="connsiteY252" fmla="*/ 4818059 h 5143496"/>
              <a:gd name="connsiteX253" fmla="*/ 1427159 w 4571996"/>
              <a:gd name="connsiteY253" fmla="*/ 4830759 h 5143496"/>
              <a:gd name="connsiteX254" fmla="*/ 1403346 w 4571996"/>
              <a:gd name="connsiteY254" fmla="*/ 4830759 h 5143496"/>
              <a:gd name="connsiteX255" fmla="*/ 1415718 w 4571996"/>
              <a:gd name="connsiteY255" fmla="*/ 4818059 h 5143496"/>
              <a:gd name="connsiteX256" fmla="*/ 1241916 w 4571996"/>
              <a:gd name="connsiteY256" fmla="*/ 4818059 h 5143496"/>
              <a:gd name="connsiteX257" fmla="*/ 1252535 w 4571996"/>
              <a:gd name="connsiteY257" fmla="*/ 4830759 h 5143496"/>
              <a:gd name="connsiteX258" fmla="*/ 1230310 w 4571996"/>
              <a:gd name="connsiteY258" fmla="*/ 4830759 h 5143496"/>
              <a:gd name="connsiteX259" fmla="*/ 1241916 w 4571996"/>
              <a:gd name="connsiteY259" fmla="*/ 4818059 h 5143496"/>
              <a:gd name="connsiteX260" fmla="*/ 1049829 w 4571996"/>
              <a:gd name="connsiteY260" fmla="*/ 4818059 h 5143496"/>
              <a:gd name="connsiteX261" fmla="*/ 1060447 w 4571996"/>
              <a:gd name="connsiteY261" fmla="*/ 4830759 h 5143496"/>
              <a:gd name="connsiteX262" fmla="*/ 1038222 w 4571996"/>
              <a:gd name="connsiteY262" fmla="*/ 4830759 h 5143496"/>
              <a:gd name="connsiteX263" fmla="*/ 1049829 w 4571996"/>
              <a:gd name="connsiteY263" fmla="*/ 4818059 h 5143496"/>
              <a:gd name="connsiteX264" fmla="*/ 900604 w 4571996"/>
              <a:gd name="connsiteY264" fmla="*/ 4818059 h 5143496"/>
              <a:gd name="connsiteX265" fmla="*/ 911223 w 4571996"/>
              <a:gd name="connsiteY265" fmla="*/ 4830759 h 5143496"/>
              <a:gd name="connsiteX266" fmla="*/ 888998 w 4571996"/>
              <a:gd name="connsiteY266" fmla="*/ 4830759 h 5143496"/>
              <a:gd name="connsiteX267" fmla="*/ 900604 w 4571996"/>
              <a:gd name="connsiteY267" fmla="*/ 4818059 h 5143496"/>
              <a:gd name="connsiteX268" fmla="*/ 802115 w 4571996"/>
              <a:gd name="connsiteY268" fmla="*/ 4818059 h 5143496"/>
              <a:gd name="connsiteX269" fmla="*/ 812798 w 4571996"/>
              <a:gd name="connsiteY269" fmla="*/ 4830759 h 5143496"/>
              <a:gd name="connsiteX270" fmla="*/ 790573 w 4571996"/>
              <a:gd name="connsiteY270" fmla="*/ 4830759 h 5143496"/>
              <a:gd name="connsiteX271" fmla="*/ 802115 w 4571996"/>
              <a:gd name="connsiteY271" fmla="*/ 4818059 h 5143496"/>
              <a:gd name="connsiteX272" fmla="*/ 1368422 w 4571996"/>
              <a:gd name="connsiteY272" fmla="*/ 4810121 h 5143496"/>
              <a:gd name="connsiteX273" fmla="*/ 1368422 w 4571996"/>
              <a:gd name="connsiteY273" fmla="*/ 4860921 h 5143496"/>
              <a:gd name="connsiteX274" fmla="*/ 1381122 w 4571996"/>
              <a:gd name="connsiteY274" fmla="*/ 4860921 h 5143496"/>
              <a:gd name="connsiteX275" fmla="*/ 1381122 w 4571996"/>
              <a:gd name="connsiteY275" fmla="*/ 4810121 h 5143496"/>
              <a:gd name="connsiteX276" fmla="*/ 1268410 w 4571996"/>
              <a:gd name="connsiteY276" fmla="*/ 4810121 h 5143496"/>
              <a:gd name="connsiteX277" fmla="*/ 1287815 w 4571996"/>
              <a:gd name="connsiteY277" fmla="*/ 4860921 h 5143496"/>
              <a:gd name="connsiteX278" fmla="*/ 1303108 w 4571996"/>
              <a:gd name="connsiteY278" fmla="*/ 4860921 h 5143496"/>
              <a:gd name="connsiteX279" fmla="*/ 1322385 w 4571996"/>
              <a:gd name="connsiteY279" fmla="*/ 4810121 h 5143496"/>
              <a:gd name="connsiteX280" fmla="*/ 1308763 w 4571996"/>
              <a:gd name="connsiteY280" fmla="*/ 4810121 h 5143496"/>
              <a:gd name="connsiteX281" fmla="*/ 1296168 w 4571996"/>
              <a:gd name="connsiteY281" fmla="*/ 4847067 h 5143496"/>
              <a:gd name="connsiteX282" fmla="*/ 1296040 w 4571996"/>
              <a:gd name="connsiteY282" fmla="*/ 4847067 h 5143496"/>
              <a:gd name="connsiteX283" fmla="*/ 1282932 w 4571996"/>
              <a:gd name="connsiteY283" fmla="*/ 4810121 h 5143496"/>
              <a:gd name="connsiteX284" fmla="*/ 1108718 w 4571996"/>
              <a:gd name="connsiteY284" fmla="*/ 4810121 h 5143496"/>
              <a:gd name="connsiteX285" fmla="*/ 1108718 w 4571996"/>
              <a:gd name="connsiteY285" fmla="*/ 4832092 h 5143496"/>
              <a:gd name="connsiteX286" fmla="*/ 1087434 w 4571996"/>
              <a:gd name="connsiteY286" fmla="*/ 4832092 h 5143496"/>
              <a:gd name="connsiteX287" fmla="*/ 1087434 w 4571996"/>
              <a:gd name="connsiteY287" fmla="*/ 4838950 h 5143496"/>
              <a:gd name="connsiteX288" fmla="*/ 1108718 w 4571996"/>
              <a:gd name="connsiteY288" fmla="*/ 4838950 h 5143496"/>
              <a:gd name="connsiteX289" fmla="*/ 1108718 w 4571996"/>
              <a:gd name="connsiteY289" fmla="*/ 4860921 h 5143496"/>
              <a:gd name="connsiteX290" fmla="*/ 1115362 w 4571996"/>
              <a:gd name="connsiteY290" fmla="*/ 4860921 h 5143496"/>
              <a:gd name="connsiteX291" fmla="*/ 1115362 w 4571996"/>
              <a:gd name="connsiteY291" fmla="*/ 4838950 h 5143496"/>
              <a:gd name="connsiteX292" fmla="*/ 1136646 w 4571996"/>
              <a:gd name="connsiteY292" fmla="*/ 4838950 h 5143496"/>
              <a:gd name="connsiteX293" fmla="*/ 1136646 w 4571996"/>
              <a:gd name="connsiteY293" fmla="*/ 4832092 h 5143496"/>
              <a:gd name="connsiteX294" fmla="*/ 1115362 w 4571996"/>
              <a:gd name="connsiteY294" fmla="*/ 4832092 h 5143496"/>
              <a:gd name="connsiteX295" fmla="*/ 1115362 w 4571996"/>
              <a:gd name="connsiteY295" fmla="*/ 4810121 h 5143496"/>
              <a:gd name="connsiteX296" fmla="*/ 754062 w 4571996"/>
              <a:gd name="connsiteY296" fmla="*/ 4810121 h 5143496"/>
              <a:gd name="connsiteX297" fmla="*/ 754062 w 4571996"/>
              <a:gd name="connsiteY297" fmla="*/ 4860921 h 5143496"/>
              <a:gd name="connsiteX298" fmla="*/ 766762 w 4571996"/>
              <a:gd name="connsiteY298" fmla="*/ 4860921 h 5143496"/>
              <a:gd name="connsiteX299" fmla="*/ 766762 w 4571996"/>
              <a:gd name="connsiteY299" fmla="*/ 4810121 h 5143496"/>
              <a:gd name="connsiteX300" fmla="*/ 1478389 w 4571996"/>
              <a:gd name="connsiteY300" fmla="*/ 4808534 h 5143496"/>
              <a:gd name="connsiteX301" fmla="*/ 1461974 w 4571996"/>
              <a:gd name="connsiteY301" fmla="*/ 4816720 h 5143496"/>
              <a:gd name="connsiteX302" fmla="*/ 1461727 w 4571996"/>
              <a:gd name="connsiteY302" fmla="*/ 4816720 h 5143496"/>
              <a:gd name="connsiteX303" fmla="*/ 1461727 w 4571996"/>
              <a:gd name="connsiteY303" fmla="*/ 4809668 h 5143496"/>
              <a:gd name="connsiteX304" fmla="*/ 1449384 w 4571996"/>
              <a:gd name="connsiteY304" fmla="*/ 4809668 h 5143496"/>
              <a:gd name="connsiteX305" fmla="*/ 1449384 w 4571996"/>
              <a:gd name="connsiteY305" fmla="*/ 4860922 h 5143496"/>
              <a:gd name="connsiteX306" fmla="*/ 1462467 w 4571996"/>
              <a:gd name="connsiteY306" fmla="*/ 4860922 h 5143496"/>
              <a:gd name="connsiteX307" fmla="*/ 1462467 w 4571996"/>
              <a:gd name="connsiteY307" fmla="*/ 4835862 h 5143496"/>
              <a:gd name="connsiteX308" fmla="*/ 1473946 w 4571996"/>
              <a:gd name="connsiteY308" fmla="*/ 4818861 h 5143496"/>
              <a:gd name="connsiteX309" fmla="*/ 1482462 w 4571996"/>
              <a:gd name="connsiteY309" fmla="*/ 4833595 h 5143496"/>
              <a:gd name="connsiteX310" fmla="*/ 1482462 w 4571996"/>
              <a:gd name="connsiteY310" fmla="*/ 4860922 h 5143496"/>
              <a:gd name="connsiteX311" fmla="*/ 1495421 w 4571996"/>
              <a:gd name="connsiteY311" fmla="*/ 4860922 h 5143496"/>
              <a:gd name="connsiteX312" fmla="*/ 1495421 w 4571996"/>
              <a:gd name="connsiteY312" fmla="*/ 4828558 h 5143496"/>
              <a:gd name="connsiteX313" fmla="*/ 1478389 w 4571996"/>
              <a:gd name="connsiteY313" fmla="*/ 4808534 h 5143496"/>
              <a:gd name="connsiteX314" fmla="*/ 1414931 w 4571996"/>
              <a:gd name="connsiteY314" fmla="*/ 4808534 h 5143496"/>
              <a:gd name="connsiteX315" fmla="*/ 1390646 w 4571996"/>
              <a:gd name="connsiteY315" fmla="*/ 4835839 h 5143496"/>
              <a:gd name="connsiteX316" fmla="*/ 1418015 w 4571996"/>
              <a:gd name="connsiteY316" fmla="*/ 4862509 h 5143496"/>
              <a:gd name="connsiteX317" fmla="*/ 1436004 w 4571996"/>
              <a:gd name="connsiteY317" fmla="*/ 4858445 h 5143496"/>
              <a:gd name="connsiteX318" fmla="*/ 1436004 w 4571996"/>
              <a:gd name="connsiteY318" fmla="*/ 4847523 h 5143496"/>
              <a:gd name="connsiteX319" fmla="*/ 1418657 w 4571996"/>
              <a:gd name="connsiteY319" fmla="*/ 4852730 h 5143496"/>
              <a:gd name="connsiteX320" fmla="*/ 1403753 w 4571996"/>
              <a:gd name="connsiteY320" fmla="*/ 4839649 h 5143496"/>
              <a:gd name="connsiteX321" fmla="*/ 1439858 w 4571996"/>
              <a:gd name="connsiteY321" fmla="*/ 4839649 h 5143496"/>
              <a:gd name="connsiteX322" fmla="*/ 1414931 w 4571996"/>
              <a:gd name="connsiteY322" fmla="*/ 4808534 h 5143496"/>
              <a:gd name="connsiteX323" fmla="*/ 1356445 w 4571996"/>
              <a:gd name="connsiteY323" fmla="*/ 4808534 h 5143496"/>
              <a:gd name="connsiteX324" fmla="*/ 1342437 w 4571996"/>
              <a:gd name="connsiteY324" fmla="*/ 4821379 h 5143496"/>
              <a:gd name="connsiteX325" fmla="*/ 1342185 w 4571996"/>
              <a:gd name="connsiteY325" fmla="*/ 4821379 h 5143496"/>
              <a:gd name="connsiteX326" fmla="*/ 1342185 w 4571996"/>
              <a:gd name="connsiteY326" fmla="*/ 4809668 h 5143496"/>
              <a:gd name="connsiteX327" fmla="*/ 1330322 w 4571996"/>
              <a:gd name="connsiteY327" fmla="*/ 4809668 h 5143496"/>
              <a:gd name="connsiteX328" fmla="*/ 1330322 w 4571996"/>
              <a:gd name="connsiteY328" fmla="*/ 4860922 h 5143496"/>
              <a:gd name="connsiteX329" fmla="*/ 1343699 w 4571996"/>
              <a:gd name="connsiteY329" fmla="*/ 4860922 h 5143496"/>
              <a:gd name="connsiteX330" fmla="*/ 1343699 w 4571996"/>
              <a:gd name="connsiteY330" fmla="*/ 4842158 h 5143496"/>
              <a:gd name="connsiteX331" fmla="*/ 1354552 w 4571996"/>
              <a:gd name="connsiteY331" fmla="*/ 4821253 h 5143496"/>
              <a:gd name="connsiteX332" fmla="*/ 1360484 w 4571996"/>
              <a:gd name="connsiteY332" fmla="*/ 4822387 h 5143496"/>
              <a:gd name="connsiteX333" fmla="*/ 1360484 w 4571996"/>
              <a:gd name="connsiteY333" fmla="*/ 4808912 h 5143496"/>
              <a:gd name="connsiteX334" fmla="*/ 1356445 w 4571996"/>
              <a:gd name="connsiteY334" fmla="*/ 4808534 h 5143496"/>
              <a:gd name="connsiteX335" fmla="*/ 1241173 w 4571996"/>
              <a:gd name="connsiteY335" fmla="*/ 4808534 h 5143496"/>
              <a:gd name="connsiteX336" fmla="*/ 1217610 w 4571996"/>
              <a:gd name="connsiteY336" fmla="*/ 4835839 h 5143496"/>
              <a:gd name="connsiteX337" fmla="*/ 1244041 w 4571996"/>
              <a:gd name="connsiteY337" fmla="*/ 4862509 h 5143496"/>
              <a:gd name="connsiteX338" fmla="*/ 1261495 w 4571996"/>
              <a:gd name="connsiteY338" fmla="*/ 4858445 h 5143496"/>
              <a:gd name="connsiteX339" fmla="*/ 1261495 w 4571996"/>
              <a:gd name="connsiteY339" fmla="*/ 4847523 h 5143496"/>
              <a:gd name="connsiteX340" fmla="*/ 1244664 w 4571996"/>
              <a:gd name="connsiteY340" fmla="*/ 4852730 h 5143496"/>
              <a:gd name="connsiteX341" fmla="*/ 1230202 w 4571996"/>
              <a:gd name="connsiteY341" fmla="*/ 4839649 h 5143496"/>
              <a:gd name="connsiteX342" fmla="*/ 1265235 w 4571996"/>
              <a:gd name="connsiteY342" fmla="*/ 4839649 h 5143496"/>
              <a:gd name="connsiteX343" fmla="*/ 1241173 w 4571996"/>
              <a:gd name="connsiteY343" fmla="*/ 4808534 h 5143496"/>
              <a:gd name="connsiteX344" fmla="*/ 1049085 w 4571996"/>
              <a:gd name="connsiteY344" fmla="*/ 4808534 h 5143496"/>
              <a:gd name="connsiteX345" fmla="*/ 1025522 w 4571996"/>
              <a:gd name="connsiteY345" fmla="*/ 4835839 h 5143496"/>
              <a:gd name="connsiteX346" fmla="*/ 1051953 w 4571996"/>
              <a:gd name="connsiteY346" fmla="*/ 4862509 h 5143496"/>
              <a:gd name="connsiteX347" fmla="*/ 1069407 w 4571996"/>
              <a:gd name="connsiteY347" fmla="*/ 4858445 h 5143496"/>
              <a:gd name="connsiteX348" fmla="*/ 1069407 w 4571996"/>
              <a:gd name="connsiteY348" fmla="*/ 4847523 h 5143496"/>
              <a:gd name="connsiteX349" fmla="*/ 1052576 w 4571996"/>
              <a:gd name="connsiteY349" fmla="*/ 4852730 h 5143496"/>
              <a:gd name="connsiteX350" fmla="*/ 1038114 w 4571996"/>
              <a:gd name="connsiteY350" fmla="*/ 4839649 h 5143496"/>
              <a:gd name="connsiteX351" fmla="*/ 1073147 w 4571996"/>
              <a:gd name="connsiteY351" fmla="*/ 4839649 h 5143496"/>
              <a:gd name="connsiteX352" fmla="*/ 1049085 w 4571996"/>
              <a:gd name="connsiteY352" fmla="*/ 4808534 h 5143496"/>
              <a:gd name="connsiteX353" fmla="*/ 956309 w 4571996"/>
              <a:gd name="connsiteY353" fmla="*/ 4808534 h 5143496"/>
              <a:gd name="connsiteX354" fmla="*/ 931861 w 4571996"/>
              <a:gd name="connsiteY354" fmla="*/ 4835331 h 5143496"/>
              <a:gd name="connsiteX355" fmla="*/ 956805 w 4571996"/>
              <a:gd name="connsiteY355" fmla="*/ 4862509 h 5143496"/>
              <a:gd name="connsiteX356" fmla="*/ 969960 w 4571996"/>
              <a:gd name="connsiteY356" fmla="*/ 4860858 h 5143496"/>
              <a:gd name="connsiteX357" fmla="*/ 969340 w 4571996"/>
              <a:gd name="connsiteY357" fmla="*/ 4849682 h 5143496"/>
              <a:gd name="connsiteX358" fmla="*/ 959287 w 4571996"/>
              <a:gd name="connsiteY358" fmla="*/ 4852095 h 5143496"/>
              <a:gd name="connsiteX359" fmla="*/ 945636 w 4571996"/>
              <a:gd name="connsiteY359" fmla="*/ 4835331 h 5143496"/>
              <a:gd name="connsiteX360" fmla="*/ 958915 w 4571996"/>
              <a:gd name="connsiteY360" fmla="*/ 4818948 h 5143496"/>
              <a:gd name="connsiteX361" fmla="*/ 967851 w 4571996"/>
              <a:gd name="connsiteY361" fmla="*/ 4820853 h 5143496"/>
              <a:gd name="connsiteX362" fmla="*/ 969092 w 4571996"/>
              <a:gd name="connsiteY362" fmla="*/ 4810185 h 5143496"/>
              <a:gd name="connsiteX363" fmla="*/ 956309 w 4571996"/>
              <a:gd name="connsiteY363" fmla="*/ 4808534 h 5143496"/>
              <a:gd name="connsiteX364" fmla="*/ 899861 w 4571996"/>
              <a:gd name="connsiteY364" fmla="*/ 4808534 h 5143496"/>
              <a:gd name="connsiteX365" fmla="*/ 876298 w 4571996"/>
              <a:gd name="connsiteY365" fmla="*/ 4835839 h 5143496"/>
              <a:gd name="connsiteX366" fmla="*/ 902728 w 4571996"/>
              <a:gd name="connsiteY366" fmla="*/ 4862509 h 5143496"/>
              <a:gd name="connsiteX367" fmla="*/ 920182 w 4571996"/>
              <a:gd name="connsiteY367" fmla="*/ 4858445 h 5143496"/>
              <a:gd name="connsiteX368" fmla="*/ 920182 w 4571996"/>
              <a:gd name="connsiteY368" fmla="*/ 4847523 h 5143496"/>
              <a:gd name="connsiteX369" fmla="*/ 903352 w 4571996"/>
              <a:gd name="connsiteY369" fmla="*/ 4852730 h 5143496"/>
              <a:gd name="connsiteX370" fmla="*/ 888889 w 4571996"/>
              <a:gd name="connsiteY370" fmla="*/ 4839649 h 5143496"/>
              <a:gd name="connsiteX371" fmla="*/ 923922 w 4571996"/>
              <a:gd name="connsiteY371" fmla="*/ 4839649 h 5143496"/>
              <a:gd name="connsiteX372" fmla="*/ 899861 w 4571996"/>
              <a:gd name="connsiteY372" fmla="*/ 4808534 h 5143496"/>
              <a:gd name="connsiteX373" fmla="*/ 852512 w 4571996"/>
              <a:gd name="connsiteY373" fmla="*/ 4808534 h 5143496"/>
              <a:gd name="connsiteX374" fmla="*/ 831848 w 4571996"/>
              <a:gd name="connsiteY374" fmla="*/ 4824536 h 5143496"/>
              <a:gd name="connsiteX375" fmla="*/ 855612 w 4571996"/>
              <a:gd name="connsiteY375" fmla="*/ 4846380 h 5143496"/>
              <a:gd name="connsiteX376" fmla="*/ 846700 w 4571996"/>
              <a:gd name="connsiteY376" fmla="*/ 4852730 h 5143496"/>
              <a:gd name="connsiteX377" fmla="*/ 833269 w 4571996"/>
              <a:gd name="connsiteY377" fmla="*/ 4849301 h 5143496"/>
              <a:gd name="connsiteX378" fmla="*/ 832364 w 4571996"/>
              <a:gd name="connsiteY378" fmla="*/ 4860350 h 5143496"/>
              <a:gd name="connsiteX379" fmla="*/ 847863 w 4571996"/>
              <a:gd name="connsiteY379" fmla="*/ 4862509 h 5143496"/>
              <a:gd name="connsiteX380" fmla="*/ 869948 w 4571996"/>
              <a:gd name="connsiteY380" fmla="*/ 4845745 h 5143496"/>
              <a:gd name="connsiteX381" fmla="*/ 846184 w 4571996"/>
              <a:gd name="connsiteY381" fmla="*/ 4824028 h 5143496"/>
              <a:gd name="connsiteX382" fmla="*/ 854191 w 4571996"/>
              <a:gd name="connsiteY382" fmla="*/ 4818313 h 5143496"/>
              <a:gd name="connsiteX383" fmla="*/ 866460 w 4571996"/>
              <a:gd name="connsiteY383" fmla="*/ 4820599 h 5143496"/>
              <a:gd name="connsiteX384" fmla="*/ 867364 w 4571996"/>
              <a:gd name="connsiteY384" fmla="*/ 4810439 h 5143496"/>
              <a:gd name="connsiteX385" fmla="*/ 852512 w 4571996"/>
              <a:gd name="connsiteY385" fmla="*/ 4808534 h 5143496"/>
              <a:gd name="connsiteX386" fmla="*/ 801375 w 4571996"/>
              <a:gd name="connsiteY386" fmla="*/ 4808534 h 5143496"/>
              <a:gd name="connsiteX387" fmla="*/ 777873 w 4571996"/>
              <a:gd name="connsiteY387" fmla="*/ 4835839 h 5143496"/>
              <a:gd name="connsiteX388" fmla="*/ 804359 w 4571996"/>
              <a:gd name="connsiteY388" fmla="*/ 4862509 h 5143496"/>
              <a:gd name="connsiteX389" fmla="*/ 821767 w 4571996"/>
              <a:gd name="connsiteY389" fmla="*/ 4858445 h 5143496"/>
              <a:gd name="connsiteX390" fmla="*/ 821767 w 4571996"/>
              <a:gd name="connsiteY390" fmla="*/ 4847523 h 5143496"/>
              <a:gd name="connsiteX391" fmla="*/ 804980 w 4571996"/>
              <a:gd name="connsiteY391" fmla="*/ 4852730 h 5143496"/>
              <a:gd name="connsiteX392" fmla="*/ 790432 w 4571996"/>
              <a:gd name="connsiteY392" fmla="*/ 4839649 h 5143496"/>
              <a:gd name="connsiteX393" fmla="*/ 825498 w 4571996"/>
              <a:gd name="connsiteY393" fmla="*/ 4839649 h 5143496"/>
              <a:gd name="connsiteX394" fmla="*/ 801375 w 4571996"/>
              <a:gd name="connsiteY394" fmla="*/ 4808534 h 5143496"/>
              <a:gd name="connsiteX395" fmla="*/ 1165222 w 4571996"/>
              <a:gd name="connsiteY395" fmla="*/ 4802184 h 5143496"/>
              <a:gd name="connsiteX396" fmla="*/ 1172918 w 4571996"/>
              <a:gd name="connsiteY396" fmla="*/ 4802184 h 5143496"/>
              <a:gd name="connsiteX397" fmla="*/ 1195384 w 4571996"/>
              <a:gd name="connsiteY397" fmla="*/ 4825934 h 5143496"/>
              <a:gd name="connsiteX398" fmla="*/ 1172918 w 4571996"/>
              <a:gd name="connsiteY398" fmla="*/ 4849809 h 5143496"/>
              <a:gd name="connsiteX399" fmla="*/ 1165222 w 4571996"/>
              <a:gd name="connsiteY399" fmla="*/ 4849809 h 5143496"/>
              <a:gd name="connsiteX400" fmla="*/ 1526932 w 4571996"/>
              <a:gd name="connsiteY400" fmla="*/ 4795834 h 5143496"/>
              <a:gd name="connsiteX401" fmla="*/ 1513352 w 4571996"/>
              <a:gd name="connsiteY401" fmla="*/ 4800103 h 5143496"/>
              <a:gd name="connsiteX402" fmla="*/ 1513352 w 4571996"/>
              <a:gd name="connsiteY402" fmla="*/ 4810274 h 5143496"/>
              <a:gd name="connsiteX403" fmla="*/ 1503359 w 4571996"/>
              <a:gd name="connsiteY403" fmla="*/ 4810274 h 5143496"/>
              <a:gd name="connsiteX404" fmla="*/ 1503359 w 4571996"/>
              <a:gd name="connsiteY404" fmla="*/ 4820068 h 5143496"/>
              <a:gd name="connsiteX405" fmla="*/ 1513352 w 4571996"/>
              <a:gd name="connsiteY405" fmla="*/ 4820068 h 5143496"/>
              <a:gd name="connsiteX406" fmla="*/ 1513352 w 4571996"/>
              <a:gd name="connsiteY406" fmla="*/ 4846060 h 5143496"/>
              <a:gd name="connsiteX407" fmla="*/ 1529750 w 4571996"/>
              <a:gd name="connsiteY407" fmla="*/ 4862509 h 5143496"/>
              <a:gd name="connsiteX408" fmla="*/ 1539871 w 4571996"/>
              <a:gd name="connsiteY408" fmla="*/ 4861379 h 5143496"/>
              <a:gd name="connsiteX409" fmla="*/ 1539487 w 4571996"/>
              <a:gd name="connsiteY409" fmla="*/ 4850832 h 5143496"/>
              <a:gd name="connsiteX410" fmla="*/ 1533209 w 4571996"/>
              <a:gd name="connsiteY410" fmla="*/ 4852213 h 5143496"/>
              <a:gd name="connsiteX411" fmla="*/ 1526932 w 4571996"/>
              <a:gd name="connsiteY411" fmla="*/ 4843800 h 5143496"/>
              <a:gd name="connsiteX412" fmla="*/ 1526932 w 4571996"/>
              <a:gd name="connsiteY412" fmla="*/ 4820068 h 5143496"/>
              <a:gd name="connsiteX413" fmla="*/ 1538974 w 4571996"/>
              <a:gd name="connsiteY413" fmla="*/ 4820068 h 5143496"/>
              <a:gd name="connsiteX414" fmla="*/ 1538974 w 4571996"/>
              <a:gd name="connsiteY414" fmla="*/ 4810274 h 5143496"/>
              <a:gd name="connsiteX415" fmla="*/ 1526932 w 4571996"/>
              <a:gd name="connsiteY415" fmla="*/ 4810274 h 5143496"/>
              <a:gd name="connsiteX416" fmla="*/ 1150935 w 4571996"/>
              <a:gd name="connsiteY416" fmla="*/ 4791071 h 5143496"/>
              <a:gd name="connsiteX417" fmla="*/ 1150935 w 4571996"/>
              <a:gd name="connsiteY417" fmla="*/ 4860921 h 5143496"/>
              <a:gd name="connsiteX418" fmla="*/ 1169721 w 4571996"/>
              <a:gd name="connsiteY418" fmla="*/ 4860921 h 5143496"/>
              <a:gd name="connsiteX419" fmla="*/ 1209672 w 4571996"/>
              <a:gd name="connsiteY419" fmla="*/ 4825933 h 5143496"/>
              <a:gd name="connsiteX420" fmla="*/ 1169721 w 4571996"/>
              <a:gd name="connsiteY420" fmla="*/ 4791071 h 5143496"/>
              <a:gd name="connsiteX421" fmla="*/ 717449 w 4571996"/>
              <a:gd name="connsiteY421" fmla="*/ 4791071 h 5143496"/>
              <a:gd name="connsiteX422" fmla="*/ 679449 w 4571996"/>
              <a:gd name="connsiteY422" fmla="*/ 4828044 h 5143496"/>
              <a:gd name="connsiteX423" fmla="*/ 717449 w 4571996"/>
              <a:gd name="connsiteY423" fmla="*/ 4862509 h 5143496"/>
              <a:gd name="connsiteX424" fmla="*/ 739773 w 4571996"/>
              <a:gd name="connsiteY424" fmla="*/ 4859000 h 5143496"/>
              <a:gd name="connsiteX425" fmla="*/ 739773 w 4571996"/>
              <a:gd name="connsiteY425" fmla="*/ 4821777 h 5143496"/>
              <a:gd name="connsiteX426" fmla="*/ 711806 w 4571996"/>
              <a:gd name="connsiteY426" fmla="*/ 4821777 h 5143496"/>
              <a:gd name="connsiteX427" fmla="*/ 711806 w 4571996"/>
              <a:gd name="connsiteY427" fmla="*/ 4832681 h 5143496"/>
              <a:gd name="connsiteX428" fmla="*/ 726480 w 4571996"/>
              <a:gd name="connsiteY428" fmla="*/ 4832681 h 5143496"/>
              <a:gd name="connsiteX429" fmla="*/ 726480 w 4571996"/>
              <a:gd name="connsiteY429" fmla="*/ 4850728 h 5143496"/>
              <a:gd name="connsiteX430" fmla="*/ 717449 w 4571996"/>
              <a:gd name="connsiteY430" fmla="*/ 4851731 h 5143496"/>
              <a:gd name="connsiteX431" fmla="*/ 693872 w 4571996"/>
              <a:gd name="connsiteY431" fmla="*/ 4827041 h 5143496"/>
              <a:gd name="connsiteX432" fmla="*/ 718955 w 4571996"/>
              <a:gd name="connsiteY432" fmla="*/ 4801975 h 5143496"/>
              <a:gd name="connsiteX433" fmla="*/ 736764 w 4571996"/>
              <a:gd name="connsiteY433" fmla="*/ 4805610 h 5143496"/>
              <a:gd name="connsiteX434" fmla="*/ 737767 w 4571996"/>
              <a:gd name="connsiteY434" fmla="*/ 4793954 h 5143496"/>
              <a:gd name="connsiteX435" fmla="*/ 717449 w 4571996"/>
              <a:gd name="connsiteY435" fmla="*/ 4791071 h 5143496"/>
              <a:gd name="connsiteX436" fmla="*/ 1368421 w 4571996"/>
              <a:gd name="connsiteY436" fmla="*/ 4787896 h 5143496"/>
              <a:gd name="connsiteX437" fmla="*/ 1368421 w 4571996"/>
              <a:gd name="connsiteY437" fmla="*/ 4800596 h 5143496"/>
              <a:gd name="connsiteX438" fmla="*/ 1381122 w 4571996"/>
              <a:gd name="connsiteY438" fmla="*/ 4800596 h 5143496"/>
              <a:gd name="connsiteX439" fmla="*/ 1381122 w 4571996"/>
              <a:gd name="connsiteY439" fmla="*/ 4787896 h 5143496"/>
              <a:gd name="connsiteX440" fmla="*/ 977897 w 4571996"/>
              <a:gd name="connsiteY440" fmla="*/ 4787896 h 5143496"/>
              <a:gd name="connsiteX441" fmla="*/ 977897 w 4571996"/>
              <a:gd name="connsiteY441" fmla="*/ 4860921 h 5143496"/>
              <a:gd name="connsiteX442" fmla="*/ 991288 w 4571996"/>
              <a:gd name="connsiteY442" fmla="*/ 4860921 h 5143496"/>
              <a:gd name="connsiteX443" fmla="*/ 991288 w 4571996"/>
              <a:gd name="connsiteY443" fmla="*/ 4836203 h 5143496"/>
              <a:gd name="connsiteX444" fmla="*/ 991414 w 4571996"/>
              <a:gd name="connsiteY444" fmla="*/ 4836203 h 5143496"/>
              <a:gd name="connsiteX445" fmla="*/ 1008595 w 4571996"/>
              <a:gd name="connsiteY445" fmla="*/ 4860921 h 5143496"/>
              <a:gd name="connsiteX446" fmla="*/ 1025522 w 4571996"/>
              <a:gd name="connsiteY446" fmla="*/ 4860921 h 5143496"/>
              <a:gd name="connsiteX447" fmla="*/ 1004047 w 4571996"/>
              <a:gd name="connsiteY447" fmla="*/ 4832690 h 5143496"/>
              <a:gd name="connsiteX448" fmla="*/ 1023122 w 4571996"/>
              <a:gd name="connsiteY448" fmla="*/ 4809854 h 5143496"/>
              <a:gd name="connsiteX449" fmla="*/ 1007458 w 4571996"/>
              <a:gd name="connsiteY449" fmla="*/ 4809854 h 5143496"/>
              <a:gd name="connsiteX450" fmla="*/ 991414 w 4571996"/>
              <a:gd name="connsiteY450" fmla="*/ 4830306 h 5143496"/>
              <a:gd name="connsiteX451" fmla="*/ 991288 w 4571996"/>
              <a:gd name="connsiteY451" fmla="*/ 4830306 h 5143496"/>
              <a:gd name="connsiteX452" fmla="*/ 991288 w 4571996"/>
              <a:gd name="connsiteY452" fmla="*/ 4787896 h 5143496"/>
              <a:gd name="connsiteX453" fmla="*/ 754061 w 4571996"/>
              <a:gd name="connsiteY453" fmla="*/ 4787896 h 5143496"/>
              <a:gd name="connsiteX454" fmla="*/ 754061 w 4571996"/>
              <a:gd name="connsiteY454" fmla="*/ 4800596 h 5143496"/>
              <a:gd name="connsiteX455" fmla="*/ 766762 w 4571996"/>
              <a:gd name="connsiteY455" fmla="*/ 4800596 h 5143496"/>
              <a:gd name="connsiteX456" fmla="*/ 766762 w 4571996"/>
              <a:gd name="connsiteY456" fmla="*/ 4787896 h 5143496"/>
              <a:gd name="connsiteX457" fmla="*/ 341344 w 4571996"/>
              <a:gd name="connsiteY457" fmla="*/ 4787896 h 5143496"/>
              <a:gd name="connsiteX458" fmla="*/ 252412 w 4571996"/>
              <a:gd name="connsiteY458" fmla="*/ 4876859 h 5143496"/>
              <a:gd name="connsiteX459" fmla="*/ 341344 w 4571996"/>
              <a:gd name="connsiteY459" fmla="*/ 4965696 h 5143496"/>
              <a:gd name="connsiteX460" fmla="*/ 518955 w 4571996"/>
              <a:gd name="connsiteY460" fmla="*/ 4965696 h 5143496"/>
              <a:gd name="connsiteX461" fmla="*/ 608014 w 4571996"/>
              <a:gd name="connsiteY461" fmla="*/ 4876859 h 5143496"/>
              <a:gd name="connsiteX462" fmla="*/ 518955 w 4571996"/>
              <a:gd name="connsiteY462" fmla="*/ 4787896 h 5143496"/>
              <a:gd name="connsiteX463" fmla="*/ 414448 w 4571996"/>
              <a:gd name="connsiteY463" fmla="*/ 4787896 h 5143496"/>
              <a:gd name="connsiteX464" fmla="*/ 414448 w 4571996"/>
              <a:gd name="connsiteY464" fmla="*/ 4861027 h 5143496"/>
              <a:gd name="connsiteX465" fmla="*/ 341344 w 4571996"/>
              <a:gd name="connsiteY465" fmla="*/ 4861027 h 5143496"/>
              <a:gd name="connsiteX466" fmla="*/ 341344 w 4571996"/>
              <a:gd name="connsiteY466" fmla="*/ 4892566 h 5143496"/>
              <a:gd name="connsiteX467" fmla="*/ 414448 w 4571996"/>
              <a:gd name="connsiteY467" fmla="*/ 4892566 h 5143496"/>
              <a:gd name="connsiteX468" fmla="*/ 414448 w 4571996"/>
              <a:gd name="connsiteY468" fmla="*/ 4934157 h 5143496"/>
              <a:gd name="connsiteX469" fmla="*/ 341344 w 4571996"/>
              <a:gd name="connsiteY469" fmla="*/ 4934157 h 5143496"/>
              <a:gd name="connsiteX470" fmla="*/ 283940 w 4571996"/>
              <a:gd name="connsiteY470" fmla="*/ 4876859 h 5143496"/>
              <a:gd name="connsiteX471" fmla="*/ 341344 w 4571996"/>
              <a:gd name="connsiteY471" fmla="*/ 4819435 h 5143496"/>
              <a:gd name="connsiteX472" fmla="*/ 377896 w 4571996"/>
              <a:gd name="connsiteY472" fmla="*/ 4819435 h 5143496"/>
              <a:gd name="connsiteX473" fmla="*/ 377896 w 4571996"/>
              <a:gd name="connsiteY473" fmla="*/ 4787896 h 5143496"/>
              <a:gd name="connsiteX474" fmla="*/ 0 w 4571996"/>
              <a:gd name="connsiteY474" fmla="*/ 0 h 5143496"/>
              <a:gd name="connsiteX475" fmla="*/ 4571996 w 4571996"/>
              <a:gd name="connsiteY475" fmla="*/ 0 h 5143496"/>
              <a:gd name="connsiteX476" fmla="*/ 4571996 w 4571996"/>
              <a:gd name="connsiteY476" fmla="*/ 5143496 h 5143496"/>
              <a:gd name="connsiteX477" fmla="*/ 0 w 4571996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4571996" h="5143496">
                <a:moveTo>
                  <a:pt x="846806" y="4938709"/>
                </a:moveTo>
                <a:cubicBezTo>
                  <a:pt x="848699" y="4938709"/>
                  <a:pt x="850594" y="4938946"/>
                  <a:pt x="852488" y="4938946"/>
                </a:cubicBezTo>
                <a:lnTo>
                  <a:pt x="852488" y="4942856"/>
                </a:lnTo>
                <a:cubicBezTo>
                  <a:pt x="852488" y="4949490"/>
                  <a:pt x="847816" y="4954584"/>
                  <a:pt x="839102" y="4954584"/>
                </a:cubicBezTo>
                <a:cubicBezTo>
                  <a:pt x="835188" y="4954584"/>
                  <a:pt x="830263" y="4952096"/>
                  <a:pt x="830263" y="4947358"/>
                </a:cubicBezTo>
                <a:cubicBezTo>
                  <a:pt x="830263" y="4939420"/>
                  <a:pt x="842007" y="4938709"/>
                  <a:pt x="846806" y="4938709"/>
                </a:cubicBezTo>
                <a:close/>
                <a:moveTo>
                  <a:pt x="1518870" y="4919659"/>
                </a:moveTo>
                <a:cubicBezTo>
                  <a:pt x="1526196" y="4919659"/>
                  <a:pt x="1530348" y="4925410"/>
                  <a:pt x="1530348" y="4932359"/>
                </a:cubicBezTo>
                <a:lnTo>
                  <a:pt x="1506536" y="4932359"/>
                </a:lnTo>
                <a:cubicBezTo>
                  <a:pt x="1507147" y="4926488"/>
                  <a:pt x="1510566" y="4919659"/>
                  <a:pt x="1518870" y="4919659"/>
                </a:cubicBezTo>
                <a:close/>
                <a:moveTo>
                  <a:pt x="1369582" y="4919659"/>
                </a:moveTo>
                <a:cubicBezTo>
                  <a:pt x="1376871" y="4919659"/>
                  <a:pt x="1381123" y="4925410"/>
                  <a:pt x="1381123" y="4932359"/>
                </a:cubicBezTo>
                <a:lnTo>
                  <a:pt x="1357311" y="4932359"/>
                </a:lnTo>
                <a:cubicBezTo>
                  <a:pt x="1357919" y="4926488"/>
                  <a:pt x="1361321" y="4919659"/>
                  <a:pt x="1369582" y="4919659"/>
                </a:cubicBezTo>
                <a:close/>
                <a:moveTo>
                  <a:pt x="1313220" y="4919659"/>
                </a:moveTo>
                <a:cubicBezTo>
                  <a:pt x="1322671" y="4919659"/>
                  <a:pt x="1327149" y="4928545"/>
                  <a:pt x="1327149" y="4937307"/>
                </a:cubicBezTo>
                <a:cubicBezTo>
                  <a:pt x="1327149" y="4944958"/>
                  <a:pt x="1323045" y="4954584"/>
                  <a:pt x="1313344" y="4954584"/>
                </a:cubicBezTo>
                <a:cubicBezTo>
                  <a:pt x="1304017" y="4954584"/>
                  <a:pt x="1300162" y="4944341"/>
                  <a:pt x="1300410" y="4936937"/>
                </a:cubicBezTo>
                <a:cubicBezTo>
                  <a:pt x="1300162" y="4928545"/>
                  <a:pt x="1303893" y="4919659"/>
                  <a:pt x="1313220" y="4919659"/>
                </a:cubicBezTo>
                <a:close/>
                <a:moveTo>
                  <a:pt x="1142206" y="4919659"/>
                </a:moveTo>
                <a:cubicBezTo>
                  <a:pt x="1151663" y="4919659"/>
                  <a:pt x="1157287" y="4928298"/>
                  <a:pt x="1157287" y="4937183"/>
                </a:cubicBezTo>
                <a:cubicBezTo>
                  <a:pt x="1157287" y="4945452"/>
                  <a:pt x="1152558" y="4954584"/>
                  <a:pt x="1142206" y="4954584"/>
                </a:cubicBezTo>
                <a:cubicBezTo>
                  <a:pt x="1131726" y="4954584"/>
                  <a:pt x="1127125" y="4945452"/>
                  <a:pt x="1127125" y="4937183"/>
                </a:cubicBezTo>
                <a:cubicBezTo>
                  <a:pt x="1127125" y="4928298"/>
                  <a:pt x="1132620" y="4919659"/>
                  <a:pt x="1142206" y="4919659"/>
                </a:cubicBezTo>
                <a:close/>
                <a:moveTo>
                  <a:pt x="1011717" y="4919659"/>
                </a:moveTo>
                <a:cubicBezTo>
                  <a:pt x="1021005" y="4919659"/>
                  <a:pt x="1025524" y="4928327"/>
                  <a:pt x="1025524" y="4938269"/>
                </a:cubicBezTo>
                <a:cubicBezTo>
                  <a:pt x="1025524" y="4947319"/>
                  <a:pt x="1019876" y="4954584"/>
                  <a:pt x="1011717" y="4954584"/>
                </a:cubicBezTo>
                <a:cubicBezTo>
                  <a:pt x="1003558" y="4954584"/>
                  <a:pt x="998537" y="4946682"/>
                  <a:pt x="998537" y="4937632"/>
                </a:cubicBezTo>
                <a:cubicBezTo>
                  <a:pt x="998537" y="4929474"/>
                  <a:pt x="1002930" y="4919659"/>
                  <a:pt x="1011717" y="4919659"/>
                </a:cubicBezTo>
                <a:close/>
                <a:moveTo>
                  <a:pt x="791856" y="4919659"/>
                </a:moveTo>
                <a:cubicBezTo>
                  <a:pt x="799145" y="4919659"/>
                  <a:pt x="803275" y="4925410"/>
                  <a:pt x="803275" y="4932359"/>
                </a:cubicBezTo>
                <a:lnTo>
                  <a:pt x="779464" y="4932359"/>
                </a:lnTo>
                <a:cubicBezTo>
                  <a:pt x="780072" y="4926488"/>
                  <a:pt x="783595" y="4919659"/>
                  <a:pt x="791856" y="4919659"/>
                </a:cubicBezTo>
                <a:close/>
                <a:moveTo>
                  <a:pt x="1268412" y="4913309"/>
                </a:moveTo>
                <a:lnTo>
                  <a:pt x="1268412" y="4960934"/>
                </a:lnTo>
                <a:lnTo>
                  <a:pt x="1277937" y="4960934"/>
                </a:lnTo>
                <a:lnTo>
                  <a:pt x="1277937" y="4913309"/>
                </a:lnTo>
                <a:close/>
                <a:moveTo>
                  <a:pt x="911224" y="4913309"/>
                </a:moveTo>
                <a:lnTo>
                  <a:pt x="911224" y="4960934"/>
                </a:lnTo>
                <a:lnTo>
                  <a:pt x="919161" y="4960934"/>
                </a:lnTo>
                <a:lnTo>
                  <a:pt x="919161" y="4913309"/>
                </a:lnTo>
                <a:close/>
                <a:moveTo>
                  <a:pt x="1519130" y="4911721"/>
                </a:moveTo>
                <a:cubicBezTo>
                  <a:pt x="1505758" y="4911721"/>
                  <a:pt x="1497011" y="4921881"/>
                  <a:pt x="1497011" y="4936285"/>
                </a:cubicBezTo>
                <a:cubicBezTo>
                  <a:pt x="1497011" y="4952104"/>
                  <a:pt x="1504634" y="4962521"/>
                  <a:pt x="1521379" y="4962521"/>
                </a:cubicBezTo>
                <a:cubicBezTo>
                  <a:pt x="1529251" y="4962521"/>
                  <a:pt x="1533001" y="4960721"/>
                  <a:pt x="1536375" y="4959435"/>
                </a:cubicBezTo>
                <a:lnTo>
                  <a:pt x="1536375" y="4950432"/>
                </a:lnTo>
                <a:cubicBezTo>
                  <a:pt x="1534125" y="4952361"/>
                  <a:pt x="1527502" y="4955319"/>
                  <a:pt x="1521754" y="4955319"/>
                </a:cubicBezTo>
                <a:cubicBezTo>
                  <a:pt x="1513506" y="4955319"/>
                  <a:pt x="1506259" y="4948760"/>
                  <a:pt x="1506259" y="4939115"/>
                </a:cubicBezTo>
                <a:lnTo>
                  <a:pt x="1539874" y="4939115"/>
                </a:lnTo>
                <a:cubicBezTo>
                  <a:pt x="1539874" y="4923553"/>
                  <a:pt x="1534875" y="4911721"/>
                  <a:pt x="1519130" y="4911721"/>
                </a:cubicBezTo>
                <a:close/>
                <a:moveTo>
                  <a:pt x="1479685" y="4911721"/>
                </a:moveTo>
                <a:cubicBezTo>
                  <a:pt x="1465341" y="4911721"/>
                  <a:pt x="1455736" y="4922396"/>
                  <a:pt x="1455736" y="4937186"/>
                </a:cubicBezTo>
                <a:cubicBezTo>
                  <a:pt x="1455736" y="4951075"/>
                  <a:pt x="1465465" y="4962521"/>
                  <a:pt x="1479685" y="4962521"/>
                </a:cubicBezTo>
                <a:cubicBezTo>
                  <a:pt x="1482803" y="4962521"/>
                  <a:pt x="1487044" y="4962264"/>
                  <a:pt x="1490661" y="4960592"/>
                </a:cubicBezTo>
                <a:lnTo>
                  <a:pt x="1489913" y="4952618"/>
                </a:lnTo>
                <a:cubicBezTo>
                  <a:pt x="1487294" y="4954419"/>
                  <a:pt x="1483552" y="4955319"/>
                  <a:pt x="1480683" y="4955319"/>
                </a:cubicBezTo>
                <a:cubicBezTo>
                  <a:pt x="1469457" y="4955319"/>
                  <a:pt x="1464967" y="4945802"/>
                  <a:pt x="1464967" y="4937186"/>
                </a:cubicBezTo>
                <a:cubicBezTo>
                  <a:pt x="1464967" y="4927926"/>
                  <a:pt x="1470330" y="4918923"/>
                  <a:pt x="1480059" y="4918923"/>
                </a:cubicBezTo>
                <a:cubicBezTo>
                  <a:pt x="1482803" y="4918923"/>
                  <a:pt x="1486171" y="4919695"/>
                  <a:pt x="1489539" y="4921110"/>
                </a:cubicBezTo>
                <a:lnTo>
                  <a:pt x="1490287" y="4913650"/>
                </a:lnTo>
                <a:cubicBezTo>
                  <a:pt x="1487792" y="4912622"/>
                  <a:pt x="1483177" y="4911721"/>
                  <a:pt x="1479685" y="4911721"/>
                </a:cubicBezTo>
                <a:close/>
                <a:moveTo>
                  <a:pt x="1426401" y="4911721"/>
                </a:moveTo>
                <a:cubicBezTo>
                  <a:pt x="1419728" y="4911721"/>
                  <a:pt x="1413311" y="4915028"/>
                  <a:pt x="1410616" y="4920496"/>
                </a:cubicBezTo>
                <a:lnTo>
                  <a:pt x="1410360" y="4920496"/>
                </a:lnTo>
                <a:lnTo>
                  <a:pt x="1410360" y="4912866"/>
                </a:lnTo>
                <a:lnTo>
                  <a:pt x="1401762" y="4912866"/>
                </a:lnTo>
                <a:lnTo>
                  <a:pt x="1401762" y="4960934"/>
                </a:lnTo>
                <a:lnTo>
                  <a:pt x="1410744" y="4960934"/>
                </a:lnTo>
                <a:lnTo>
                  <a:pt x="1410744" y="4938680"/>
                </a:lnTo>
                <a:cubicBezTo>
                  <a:pt x="1410744" y="4926981"/>
                  <a:pt x="1415236" y="4918843"/>
                  <a:pt x="1425374" y="4918843"/>
                </a:cubicBezTo>
                <a:cubicBezTo>
                  <a:pt x="1433202" y="4919351"/>
                  <a:pt x="1435640" y="4924819"/>
                  <a:pt x="1435640" y="4936010"/>
                </a:cubicBezTo>
                <a:lnTo>
                  <a:pt x="1435640" y="4960934"/>
                </a:lnTo>
                <a:lnTo>
                  <a:pt x="1444623" y="4960934"/>
                </a:lnTo>
                <a:lnTo>
                  <a:pt x="1444623" y="4932322"/>
                </a:lnTo>
                <a:cubicBezTo>
                  <a:pt x="1444623" y="4919478"/>
                  <a:pt x="1438977" y="4911721"/>
                  <a:pt x="1426401" y="4911721"/>
                </a:cubicBezTo>
                <a:close/>
                <a:moveTo>
                  <a:pt x="1369840" y="4911721"/>
                </a:moveTo>
                <a:cubicBezTo>
                  <a:pt x="1356509" y="4911721"/>
                  <a:pt x="1347786" y="4921881"/>
                  <a:pt x="1347786" y="4936285"/>
                </a:cubicBezTo>
                <a:cubicBezTo>
                  <a:pt x="1347786" y="4952104"/>
                  <a:pt x="1355387" y="4962521"/>
                  <a:pt x="1372084" y="4962521"/>
                </a:cubicBezTo>
                <a:cubicBezTo>
                  <a:pt x="1379933" y="4962521"/>
                  <a:pt x="1383671" y="4960721"/>
                  <a:pt x="1387036" y="4959435"/>
                </a:cubicBezTo>
                <a:lnTo>
                  <a:pt x="1387036" y="4950432"/>
                </a:lnTo>
                <a:cubicBezTo>
                  <a:pt x="1384917" y="4952361"/>
                  <a:pt x="1378189" y="4955319"/>
                  <a:pt x="1372457" y="4955319"/>
                </a:cubicBezTo>
                <a:cubicBezTo>
                  <a:pt x="1364358" y="4955319"/>
                  <a:pt x="1357007" y="4948760"/>
                  <a:pt x="1357007" y="4939115"/>
                </a:cubicBezTo>
                <a:lnTo>
                  <a:pt x="1390649" y="4939115"/>
                </a:lnTo>
                <a:cubicBezTo>
                  <a:pt x="1390649" y="4923553"/>
                  <a:pt x="1385540" y="4911721"/>
                  <a:pt x="1369840" y="4911721"/>
                </a:cubicBezTo>
                <a:close/>
                <a:moveTo>
                  <a:pt x="1201723" y="4911721"/>
                </a:moveTo>
                <a:cubicBezTo>
                  <a:pt x="1195153" y="4911721"/>
                  <a:pt x="1188956" y="4915028"/>
                  <a:pt x="1186353" y="4920496"/>
                </a:cubicBezTo>
                <a:lnTo>
                  <a:pt x="1186229" y="4920496"/>
                </a:lnTo>
                <a:lnTo>
                  <a:pt x="1186229" y="4912866"/>
                </a:lnTo>
                <a:lnTo>
                  <a:pt x="1177924" y="4912866"/>
                </a:lnTo>
                <a:lnTo>
                  <a:pt x="1177924" y="4960934"/>
                </a:lnTo>
                <a:lnTo>
                  <a:pt x="1186477" y="4960934"/>
                </a:lnTo>
                <a:lnTo>
                  <a:pt x="1186477" y="4938680"/>
                </a:lnTo>
                <a:cubicBezTo>
                  <a:pt x="1186477" y="4926981"/>
                  <a:pt x="1190939" y="4918843"/>
                  <a:pt x="1200731" y="4918843"/>
                </a:cubicBezTo>
                <a:cubicBezTo>
                  <a:pt x="1208292" y="4919351"/>
                  <a:pt x="1210647" y="4924819"/>
                  <a:pt x="1210647" y="4936010"/>
                </a:cubicBezTo>
                <a:lnTo>
                  <a:pt x="1210647" y="4960934"/>
                </a:lnTo>
                <a:lnTo>
                  <a:pt x="1219199" y="4960934"/>
                </a:lnTo>
                <a:lnTo>
                  <a:pt x="1219199" y="4932322"/>
                </a:lnTo>
                <a:cubicBezTo>
                  <a:pt x="1219199" y="4919478"/>
                  <a:pt x="1213870" y="4911721"/>
                  <a:pt x="1201723" y="4911721"/>
                </a:cubicBezTo>
                <a:close/>
                <a:moveTo>
                  <a:pt x="1142206" y="4911721"/>
                </a:moveTo>
                <a:cubicBezTo>
                  <a:pt x="1127468" y="4911721"/>
                  <a:pt x="1117600" y="4922396"/>
                  <a:pt x="1117600" y="4937186"/>
                </a:cubicBezTo>
                <a:cubicBezTo>
                  <a:pt x="1117600" y="4951075"/>
                  <a:pt x="1127596" y="4962521"/>
                  <a:pt x="1142206" y="4962521"/>
                </a:cubicBezTo>
                <a:cubicBezTo>
                  <a:pt x="1156687" y="4962521"/>
                  <a:pt x="1166812" y="4951075"/>
                  <a:pt x="1166812" y="4937186"/>
                </a:cubicBezTo>
                <a:cubicBezTo>
                  <a:pt x="1166812" y="4922396"/>
                  <a:pt x="1156944" y="4911721"/>
                  <a:pt x="1142206" y="4911721"/>
                </a:cubicBezTo>
                <a:close/>
                <a:moveTo>
                  <a:pt x="1010684" y="4911721"/>
                </a:moveTo>
                <a:cubicBezTo>
                  <a:pt x="996065" y="4911721"/>
                  <a:pt x="989012" y="4924905"/>
                  <a:pt x="989012" y="4937202"/>
                </a:cubicBezTo>
                <a:cubicBezTo>
                  <a:pt x="989012" y="4949625"/>
                  <a:pt x="995809" y="4960781"/>
                  <a:pt x="1009658" y="4960781"/>
                </a:cubicBezTo>
                <a:cubicBezTo>
                  <a:pt x="1015942" y="4960781"/>
                  <a:pt x="1022097" y="4958246"/>
                  <a:pt x="1025944" y="4953302"/>
                </a:cubicBezTo>
                <a:lnTo>
                  <a:pt x="1026072" y="4953302"/>
                </a:lnTo>
                <a:lnTo>
                  <a:pt x="1026072" y="4957992"/>
                </a:lnTo>
                <a:cubicBezTo>
                  <a:pt x="1026072" y="4968134"/>
                  <a:pt x="1020558" y="4974472"/>
                  <a:pt x="1011069" y="4974472"/>
                </a:cubicBezTo>
                <a:cubicBezTo>
                  <a:pt x="1004529" y="4974472"/>
                  <a:pt x="1000553" y="4973204"/>
                  <a:pt x="993629" y="4970162"/>
                </a:cubicBezTo>
                <a:lnTo>
                  <a:pt x="992731" y="4978275"/>
                </a:lnTo>
                <a:cubicBezTo>
                  <a:pt x="1000553" y="4980937"/>
                  <a:pt x="1004913" y="4981571"/>
                  <a:pt x="1010043" y="4981571"/>
                </a:cubicBezTo>
                <a:cubicBezTo>
                  <a:pt x="1027483" y="4981571"/>
                  <a:pt x="1035049" y="4973204"/>
                  <a:pt x="1035049" y="4958626"/>
                </a:cubicBezTo>
                <a:lnTo>
                  <a:pt x="1035049" y="4912862"/>
                </a:lnTo>
                <a:lnTo>
                  <a:pt x="1026842" y="4912862"/>
                </a:lnTo>
                <a:lnTo>
                  <a:pt x="1026842" y="4919961"/>
                </a:lnTo>
                <a:lnTo>
                  <a:pt x="1026586" y="4919961"/>
                </a:lnTo>
                <a:cubicBezTo>
                  <a:pt x="1023892" y="4914890"/>
                  <a:pt x="1019148" y="4911721"/>
                  <a:pt x="1010684" y="4911721"/>
                </a:cubicBezTo>
                <a:close/>
                <a:moveTo>
                  <a:pt x="960351" y="4911721"/>
                </a:moveTo>
                <a:cubicBezTo>
                  <a:pt x="953925" y="4911721"/>
                  <a:pt x="947623" y="4915028"/>
                  <a:pt x="945151" y="4920496"/>
                </a:cubicBezTo>
                <a:lnTo>
                  <a:pt x="944904" y="4920496"/>
                </a:lnTo>
                <a:lnTo>
                  <a:pt x="944904" y="4912866"/>
                </a:lnTo>
                <a:lnTo>
                  <a:pt x="936624" y="4912866"/>
                </a:lnTo>
                <a:lnTo>
                  <a:pt x="936624" y="4960934"/>
                </a:lnTo>
                <a:lnTo>
                  <a:pt x="945151" y="4960934"/>
                </a:lnTo>
                <a:lnTo>
                  <a:pt x="945151" y="4938680"/>
                </a:lnTo>
                <a:cubicBezTo>
                  <a:pt x="945151" y="4926981"/>
                  <a:pt x="949600" y="4918843"/>
                  <a:pt x="959363" y="4918843"/>
                </a:cubicBezTo>
                <a:cubicBezTo>
                  <a:pt x="966901" y="4919351"/>
                  <a:pt x="969249" y="4924819"/>
                  <a:pt x="969249" y="4936010"/>
                </a:cubicBezTo>
                <a:lnTo>
                  <a:pt x="969249" y="4960934"/>
                </a:lnTo>
                <a:lnTo>
                  <a:pt x="977899" y="4960934"/>
                </a:lnTo>
                <a:lnTo>
                  <a:pt x="977899" y="4932322"/>
                </a:lnTo>
                <a:cubicBezTo>
                  <a:pt x="977899" y="4919478"/>
                  <a:pt x="972462" y="4911721"/>
                  <a:pt x="960351" y="4911721"/>
                </a:cubicBezTo>
                <a:close/>
                <a:moveTo>
                  <a:pt x="842145" y="4911721"/>
                </a:moveTo>
                <a:cubicBezTo>
                  <a:pt x="835992" y="4911721"/>
                  <a:pt x="830737" y="4913650"/>
                  <a:pt x="826250" y="4916351"/>
                </a:cubicBezTo>
                <a:lnTo>
                  <a:pt x="826763" y="4923939"/>
                </a:lnTo>
                <a:cubicBezTo>
                  <a:pt x="830352" y="4920852"/>
                  <a:pt x="835736" y="4918923"/>
                  <a:pt x="840735" y="4918923"/>
                </a:cubicBezTo>
                <a:cubicBezTo>
                  <a:pt x="849707" y="4918923"/>
                  <a:pt x="852784" y="4923296"/>
                  <a:pt x="852784" y="4931655"/>
                </a:cubicBezTo>
                <a:cubicBezTo>
                  <a:pt x="849194" y="4931398"/>
                  <a:pt x="846759" y="4931398"/>
                  <a:pt x="843298" y="4931398"/>
                </a:cubicBezTo>
                <a:cubicBezTo>
                  <a:pt x="834069" y="4931398"/>
                  <a:pt x="820738" y="4935256"/>
                  <a:pt x="820738" y="4947474"/>
                </a:cubicBezTo>
                <a:cubicBezTo>
                  <a:pt x="820738" y="4958020"/>
                  <a:pt x="828045" y="4962521"/>
                  <a:pt x="838427" y="4962521"/>
                </a:cubicBezTo>
                <a:cubicBezTo>
                  <a:pt x="846631" y="4962521"/>
                  <a:pt x="851374" y="4958149"/>
                  <a:pt x="853425" y="4955191"/>
                </a:cubicBezTo>
                <a:lnTo>
                  <a:pt x="853681" y="4955191"/>
                </a:lnTo>
                <a:lnTo>
                  <a:pt x="853681" y="4961492"/>
                </a:lnTo>
                <a:lnTo>
                  <a:pt x="862013" y="4961492"/>
                </a:lnTo>
                <a:cubicBezTo>
                  <a:pt x="861885" y="4959949"/>
                  <a:pt x="861628" y="4957506"/>
                  <a:pt x="861628" y="4951975"/>
                </a:cubicBezTo>
                <a:lnTo>
                  <a:pt x="861628" y="4931784"/>
                </a:lnTo>
                <a:cubicBezTo>
                  <a:pt x="861628" y="4918537"/>
                  <a:pt x="855988" y="4911721"/>
                  <a:pt x="842145" y="4911721"/>
                </a:cubicBezTo>
                <a:close/>
                <a:moveTo>
                  <a:pt x="791993" y="4911721"/>
                </a:moveTo>
                <a:cubicBezTo>
                  <a:pt x="778786" y="4911721"/>
                  <a:pt x="769939" y="4921881"/>
                  <a:pt x="769939" y="4936285"/>
                </a:cubicBezTo>
                <a:cubicBezTo>
                  <a:pt x="769939" y="4952104"/>
                  <a:pt x="777665" y="4962521"/>
                  <a:pt x="794360" y="4962521"/>
                </a:cubicBezTo>
                <a:cubicBezTo>
                  <a:pt x="802085" y="4962521"/>
                  <a:pt x="805823" y="4960721"/>
                  <a:pt x="809187" y="4959435"/>
                </a:cubicBezTo>
                <a:lnTo>
                  <a:pt x="809187" y="4950432"/>
                </a:lnTo>
                <a:cubicBezTo>
                  <a:pt x="807069" y="4952361"/>
                  <a:pt x="800465" y="4955319"/>
                  <a:pt x="794734" y="4955319"/>
                </a:cubicBezTo>
                <a:cubicBezTo>
                  <a:pt x="786511" y="4955319"/>
                  <a:pt x="779160" y="4948760"/>
                  <a:pt x="779160" y="4939115"/>
                </a:cubicBezTo>
                <a:lnTo>
                  <a:pt x="812800" y="4939115"/>
                </a:lnTo>
                <a:cubicBezTo>
                  <a:pt x="812800" y="4923553"/>
                  <a:pt x="807692" y="4911721"/>
                  <a:pt x="791993" y="4911721"/>
                </a:cubicBezTo>
                <a:close/>
                <a:moveTo>
                  <a:pt x="759639" y="4911721"/>
                </a:moveTo>
                <a:cubicBezTo>
                  <a:pt x="754825" y="4911721"/>
                  <a:pt x="750009" y="4915282"/>
                  <a:pt x="747842" y="4920368"/>
                </a:cubicBezTo>
                <a:lnTo>
                  <a:pt x="747602" y="4920368"/>
                </a:lnTo>
                <a:lnTo>
                  <a:pt x="747602" y="4912866"/>
                </a:lnTo>
                <a:lnTo>
                  <a:pt x="739777" y="4912866"/>
                </a:lnTo>
                <a:lnTo>
                  <a:pt x="739777" y="4960934"/>
                </a:lnTo>
                <a:lnTo>
                  <a:pt x="748204" y="4960934"/>
                </a:lnTo>
                <a:lnTo>
                  <a:pt x="748204" y="4939062"/>
                </a:lnTo>
                <a:cubicBezTo>
                  <a:pt x="748204" y="4926981"/>
                  <a:pt x="753019" y="4919478"/>
                  <a:pt x="760602" y="4919478"/>
                </a:cubicBezTo>
                <a:cubicBezTo>
                  <a:pt x="761926" y="4919478"/>
                  <a:pt x="763732" y="4919606"/>
                  <a:pt x="765177" y="4920368"/>
                </a:cubicBezTo>
                <a:lnTo>
                  <a:pt x="765177" y="4912357"/>
                </a:lnTo>
                <a:cubicBezTo>
                  <a:pt x="763372" y="4911976"/>
                  <a:pt x="762167" y="4911721"/>
                  <a:pt x="759639" y="4911721"/>
                </a:cubicBezTo>
                <a:close/>
                <a:moveTo>
                  <a:pt x="886521" y="4899021"/>
                </a:moveTo>
                <a:lnTo>
                  <a:pt x="877674" y="4901966"/>
                </a:lnTo>
                <a:lnTo>
                  <a:pt x="877674" y="4913104"/>
                </a:lnTo>
                <a:lnTo>
                  <a:pt x="866775" y="4913104"/>
                </a:lnTo>
                <a:lnTo>
                  <a:pt x="866775" y="4920273"/>
                </a:lnTo>
                <a:lnTo>
                  <a:pt x="877674" y="4920273"/>
                </a:lnTo>
                <a:lnTo>
                  <a:pt x="877674" y="4948567"/>
                </a:lnTo>
                <a:cubicBezTo>
                  <a:pt x="877674" y="4958168"/>
                  <a:pt x="883315" y="4962521"/>
                  <a:pt x="892547" y="4962521"/>
                </a:cubicBezTo>
                <a:cubicBezTo>
                  <a:pt x="895368" y="4962521"/>
                  <a:pt x="898188" y="4961881"/>
                  <a:pt x="900112" y="4961241"/>
                </a:cubicBezTo>
                <a:lnTo>
                  <a:pt x="900112" y="4953688"/>
                </a:lnTo>
                <a:cubicBezTo>
                  <a:pt x="898830" y="4954584"/>
                  <a:pt x="896778" y="4955352"/>
                  <a:pt x="894085" y="4955352"/>
                </a:cubicBezTo>
                <a:cubicBezTo>
                  <a:pt x="889982" y="4955352"/>
                  <a:pt x="886521" y="4952407"/>
                  <a:pt x="886521" y="4946774"/>
                </a:cubicBezTo>
                <a:lnTo>
                  <a:pt x="886521" y="4920273"/>
                </a:lnTo>
                <a:lnTo>
                  <a:pt x="899342" y="4920273"/>
                </a:lnTo>
                <a:lnTo>
                  <a:pt x="899342" y="4913104"/>
                </a:lnTo>
                <a:lnTo>
                  <a:pt x="886521" y="4913104"/>
                </a:lnTo>
                <a:close/>
                <a:moveTo>
                  <a:pt x="1098073" y="4894259"/>
                </a:moveTo>
                <a:cubicBezTo>
                  <a:pt x="1078136" y="4894259"/>
                  <a:pt x="1063625" y="4907810"/>
                  <a:pt x="1063625" y="4928135"/>
                </a:cubicBezTo>
                <a:cubicBezTo>
                  <a:pt x="1063625" y="4949100"/>
                  <a:pt x="1077379" y="4962522"/>
                  <a:pt x="1097947" y="4962522"/>
                </a:cubicBezTo>
                <a:cubicBezTo>
                  <a:pt x="1101859" y="4962522"/>
                  <a:pt x="1107916" y="4962267"/>
                  <a:pt x="1112837" y="4960221"/>
                </a:cubicBezTo>
                <a:lnTo>
                  <a:pt x="1112206" y="4951017"/>
                </a:lnTo>
                <a:cubicBezTo>
                  <a:pt x="1109052" y="4953063"/>
                  <a:pt x="1102742" y="4954213"/>
                  <a:pt x="1098073" y="4954213"/>
                </a:cubicBezTo>
                <a:cubicBezTo>
                  <a:pt x="1084571" y="4954213"/>
                  <a:pt x="1073467" y="4943986"/>
                  <a:pt x="1073467" y="4928391"/>
                </a:cubicBezTo>
                <a:cubicBezTo>
                  <a:pt x="1073467" y="4913562"/>
                  <a:pt x="1083436" y="4902568"/>
                  <a:pt x="1098578" y="4902568"/>
                </a:cubicBezTo>
                <a:cubicBezTo>
                  <a:pt x="1103247" y="4902568"/>
                  <a:pt x="1107916" y="4903847"/>
                  <a:pt x="1111954" y="4906276"/>
                </a:cubicBezTo>
                <a:lnTo>
                  <a:pt x="1112711" y="4897072"/>
                </a:lnTo>
                <a:cubicBezTo>
                  <a:pt x="1108042" y="4895026"/>
                  <a:pt x="1103121" y="4894259"/>
                  <a:pt x="1098073" y="4894259"/>
                </a:cubicBezTo>
                <a:close/>
                <a:moveTo>
                  <a:pt x="714377" y="4894259"/>
                </a:moveTo>
                <a:cubicBezTo>
                  <a:pt x="695205" y="4894259"/>
                  <a:pt x="681040" y="4907810"/>
                  <a:pt x="681040" y="4928135"/>
                </a:cubicBezTo>
                <a:cubicBezTo>
                  <a:pt x="681040" y="4949100"/>
                  <a:pt x="694350" y="4962522"/>
                  <a:pt x="714377" y="4962522"/>
                </a:cubicBezTo>
                <a:cubicBezTo>
                  <a:pt x="718041" y="4962522"/>
                  <a:pt x="723902" y="4962267"/>
                  <a:pt x="728665" y="4960221"/>
                </a:cubicBezTo>
                <a:lnTo>
                  <a:pt x="728177" y="4951017"/>
                </a:lnTo>
                <a:cubicBezTo>
                  <a:pt x="725001" y="4953063"/>
                  <a:pt x="718896" y="4954213"/>
                  <a:pt x="714377" y="4954213"/>
                </a:cubicBezTo>
                <a:cubicBezTo>
                  <a:pt x="701311" y="4954213"/>
                  <a:pt x="690687" y="4943986"/>
                  <a:pt x="690687" y="4928391"/>
                </a:cubicBezTo>
                <a:cubicBezTo>
                  <a:pt x="690687" y="4913562"/>
                  <a:pt x="700334" y="4902568"/>
                  <a:pt x="714866" y="4902568"/>
                </a:cubicBezTo>
                <a:cubicBezTo>
                  <a:pt x="719507" y="4902568"/>
                  <a:pt x="723902" y="4903847"/>
                  <a:pt x="727932" y="4906276"/>
                </a:cubicBezTo>
                <a:lnTo>
                  <a:pt x="728665" y="4897072"/>
                </a:lnTo>
                <a:cubicBezTo>
                  <a:pt x="724147" y="4895026"/>
                  <a:pt x="719262" y="4894259"/>
                  <a:pt x="714377" y="4894259"/>
                </a:cubicBezTo>
                <a:close/>
                <a:moveTo>
                  <a:pt x="1326420" y="4892671"/>
                </a:moveTo>
                <a:lnTo>
                  <a:pt x="1326420" y="4920026"/>
                </a:lnTo>
                <a:lnTo>
                  <a:pt x="1326172" y="4920026"/>
                </a:lnTo>
                <a:cubicBezTo>
                  <a:pt x="1323572" y="4915573"/>
                  <a:pt x="1318867" y="4912265"/>
                  <a:pt x="1310695" y="4912265"/>
                </a:cubicBezTo>
                <a:cubicBezTo>
                  <a:pt x="1297199" y="4912265"/>
                  <a:pt x="1290637" y="4923716"/>
                  <a:pt x="1290637" y="4936566"/>
                </a:cubicBezTo>
                <a:cubicBezTo>
                  <a:pt x="1290637" y="4949671"/>
                  <a:pt x="1296580" y="4962521"/>
                  <a:pt x="1310695" y="4962521"/>
                </a:cubicBezTo>
                <a:cubicBezTo>
                  <a:pt x="1318991" y="4962521"/>
                  <a:pt x="1324315" y="4958195"/>
                  <a:pt x="1326543" y="4954633"/>
                </a:cubicBezTo>
                <a:lnTo>
                  <a:pt x="1326791" y="4954633"/>
                </a:lnTo>
                <a:lnTo>
                  <a:pt x="1326791" y="4961503"/>
                </a:lnTo>
                <a:lnTo>
                  <a:pt x="1335087" y="4961503"/>
                </a:lnTo>
                <a:lnTo>
                  <a:pt x="1335087" y="4892671"/>
                </a:lnTo>
                <a:close/>
                <a:moveTo>
                  <a:pt x="1268412" y="4892671"/>
                </a:moveTo>
                <a:lnTo>
                  <a:pt x="1268412" y="4902196"/>
                </a:lnTo>
                <a:lnTo>
                  <a:pt x="1277937" y="4902196"/>
                </a:lnTo>
                <a:lnTo>
                  <a:pt x="1277937" y="4892671"/>
                </a:lnTo>
                <a:close/>
                <a:moveTo>
                  <a:pt x="911224" y="4892671"/>
                </a:moveTo>
                <a:lnTo>
                  <a:pt x="911224" y="4902196"/>
                </a:lnTo>
                <a:lnTo>
                  <a:pt x="920749" y="4902196"/>
                </a:lnTo>
                <a:lnTo>
                  <a:pt x="920749" y="4892671"/>
                </a:lnTo>
                <a:close/>
                <a:moveTo>
                  <a:pt x="1253313" y="4889496"/>
                </a:moveTo>
                <a:cubicBezTo>
                  <a:pt x="1240831" y="4889496"/>
                  <a:pt x="1237922" y="4896969"/>
                  <a:pt x="1237922" y="4908622"/>
                </a:cubicBezTo>
                <a:lnTo>
                  <a:pt x="1237922" y="4913056"/>
                </a:lnTo>
                <a:lnTo>
                  <a:pt x="1227137" y="4913056"/>
                </a:lnTo>
                <a:lnTo>
                  <a:pt x="1227137" y="4920149"/>
                </a:lnTo>
                <a:lnTo>
                  <a:pt x="1237922" y="4920149"/>
                </a:lnTo>
                <a:lnTo>
                  <a:pt x="1237922" y="4960934"/>
                </a:lnTo>
                <a:lnTo>
                  <a:pt x="1246405" y="4960934"/>
                </a:lnTo>
                <a:lnTo>
                  <a:pt x="1246405" y="4920149"/>
                </a:lnTo>
                <a:lnTo>
                  <a:pt x="1258524" y="4920149"/>
                </a:lnTo>
                <a:lnTo>
                  <a:pt x="1258524" y="4913056"/>
                </a:lnTo>
                <a:lnTo>
                  <a:pt x="1246405" y="4913056"/>
                </a:lnTo>
                <a:lnTo>
                  <a:pt x="1246405" y="4907862"/>
                </a:lnTo>
                <a:cubicBezTo>
                  <a:pt x="1246405" y="4901403"/>
                  <a:pt x="1247254" y="4896589"/>
                  <a:pt x="1254524" y="4896589"/>
                </a:cubicBezTo>
                <a:cubicBezTo>
                  <a:pt x="1255979" y="4896589"/>
                  <a:pt x="1257554" y="4896716"/>
                  <a:pt x="1258645" y="4897096"/>
                </a:cubicBezTo>
                <a:lnTo>
                  <a:pt x="1258887" y="4890003"/>
                </a:lnTo>
                <a:cubicBezTo>
                  <a:pt x="1257190" y="4889750"/>
                  <a:pt x="1255494" y="4889496"/>
                  <a:pt x="1253313" y="4889496"/>
                </a:cubicBezTo>
                <a:close/>
                <a:moveTo>
                  <a:pt x="446087" y="4819646"/>
                </a:moveTo>
                <a:lnTo>
                  <a:pt x="518950" y="4819646"/>
                </a:lnTo>
                <a:cubicBezTo>
                  <a:pt x="550554" y="4819646"/>
                  <a:pt x="576264" y="4845311"/>
                  <a:pt x="576264" y="4876859"/>
                </a:cubicBezTo>
                <a:cubicBezTo>
                  <a:pt x="576264" y="4908407"/>
                  <a:pt x="550554" y="4933946"/>
                  <a:pt x="518950" y="4933946"/>
                </a:cubicBezTo>
                <a:lnTo>
                  <a:pt x="446087" y="4933946"/>
                </a:lnTo>
                <a:lnTo>
                  <a:pt x="446087" y="4892508"/>
                </a:lnTo>
                <a:lnTo>
                  <a:pt x="519076" y="4892508"/>
                </a:lnTo>
                <a:lnTo>
                  <a:pt x="519076" y="4861085"/>
                </a:lnTo>
                <a:lnTo>
                  <a:pt x="446087" y="4861085"/>
                </a:lnTo>
                <a:close/>
                <a:moveTo>
                  <a:pt x="1415718" y="4818059"/>
                </a:moveTo>
                <a:cubicBezTo>
                  <a:pt x="1423700" y="4818059"/>
                  <a:pt x="1426759" y="4823880"/>
                  <a:pt x="1427159" y="4830759"/>
                </a:cubicBezTo>
                <a:lnTo>
                  <a:pt x="1403346" y="4830759"/>
                </a:lnTo>
                <a:cubicBezTo>
                  <a:pt x="1403879" y="4823483"/>
                  <a:pt x="1407869" y="4818059"/>
                  <a:pt x="1415718" y="4818059"/>
                </a:cubicBezTo>
                <a:close/>
                <a:moveTo>
                  <a:pt x="1241916" y="4818059"/>
                </a:moveTo>
                <a:cubicBezTo>
                  <a:pt x="1249201" y="4818059"/>
                  <a:pt x="1252165" y="4823880"/>
                  <a:pt x="1252535" y="4830759"/>
                </a:cubicBezTo>
                <a:lnTo>
                  <a:pt x="1230310" y="4830759"/>
                </a:lnTo>
                <a:cubicBezTo>
                  <a:pt x="1230927" y="4823483"/>
                  <a:pt x="1234632" y="4818059"/>
                  <a:pt x="1241916" y="4818059"/>
                </a:cubicBezTo>
                <a:close/>
                <a:moveTo>
                  <a:pt x="1049829" y="4818059"/>
                </a:moveTo>
                <a:cubicBezTo>
                  <a:pt x="1057114" y="4818059"/>
                  <a:pt x="1060077" y="4823880"/>
                  <a:pt x="1060447" y="4830759"/>
                </a:cubicBezTo>
                <a:lnTo>
                  <a:pt x="1038222" y="4830759"/>
                </a:lnTo>
                <a:cubicBezTo>
                  <a:pt x="1038840" y="4823483"/>
                  <a:pt x="1042544" y="4818059"/>
                  <a:pt x="1049829" y="4818059"/>
                </a:cubicBezTo>
                <a:close/>
                <a:moveTo>
                  <a:pt x="900604" y="4818059"/>
                </a:moveTo>
                <a:cubicBezTo>
                  <a:pt x="907889" y="4818059"/>
                  <a:pt x="910852" y="4823880"/>
                  <a:pt x="911223" y="4830759"/>
                </a:cubicBezTo>
                <a:lnTo>
                  <a:pt x="888998" y="4830759"/>
                </a:lnTo>
                <a:cubicBezTo>
                  <a:pt x="889615" y="4823483"/>
                  <a:pt x="893319" y="4818059"/>
                  <a:pt x="900604" y="4818059"/>
                </a:cubicBezTo>
                <a:close/>
                <a:moveTo>
                  <a:pt x="802115" y="4818059"/>
                </a:moveTo>
                <a:cubicBezTo>
                  <a:pt x="809483" y="4818059"/>
                  <a:pt x="812306" y="4823880"/>
                  <a:pt x="812798" y="4830759"/>
                </a:cubicBezTo>
                <a:lnTo>
                  <a:pt x="790573" y="4830759"/>
                </a:lnTo>
                <a:cubicBezTo>
                  <a:pt x="791187" y="4823483"/>
                  <a:pt x="794871" y="4818059"/>
                  <a:pt x="802115" y="4818059"/>
                </a:cubicBezTo>
                <a:close/>
                <a:moveTo>
                  <a:pt x="1368422" y="4810121"/>
                </a:moveTo>
                <a:lnTo>
                  <a:pt x="1368422" y="4860921"/>
                </a:lnTo>
                <a:lnTo>
                  <a:pt x="1381122" y="4860921"/>
                </a:lnTo>
                <a:lnTo>
                  <a:pt x="1381122" y="4810121"/>
                </a:lnTo>
                <a:close/>
                <a:moveTo>
                  <a:pt x="1268410" y="4810121"/>
                </a:moveTo>
                <a:lnTo>
                  <a:pt x="1287815" y="4860921"/>
                </a:lnTo>
                <a:lnTo>
                  <a:pt x="1303108" y="4860921"/>
                </a:lnTo>
                <a:lnTo>
                  <a:pt x="1322385" y="4810121"/>
                </a:lnTo>
                <a:lnTo>
                  <a:pt x="1308763" y="4810121"/>
                </a:lnTo>
                <a:lnTo>
                  <a:pt x="1296168" y="4847067"/>
                </a:lnTo>
                <a:lnTo>
                  <a:pt x="1296040" y="4847067"/>
                </a:lnTo>
                <a:lnTo>
                  <a:pt x="1282932" y="4810121"/>
                </a:lnTo>
                <a:close/>
                <a:moveTo>
                  <a:pt x="1108718" y="4810121"/>
                </a:moveTo>
                <a:lnTo>
                  <a:pt x="1108718" y="4832092"/>
                </a:lnTo>
                <a:lnTo>
                  <a:pt x="1087434" y="4832092"/>
                </a:lnTo>
                <a:lnTo>
                  <a:pt x="1087434" y="4838950"/>
                </a:lnTo>
                <a:lnTo>
                  <a:pt x="1108718" y="4838950"/>
                </a:lnTo>
                <a:lnTo>
                  <a:pt x="1108718" y="4860921"/>
                </a:lnTo>
                <a:lnTo>
                  <a:pt x="1115362" y="4860921"/>
                </a:lnTo>
                <a:lnTo>
                  <a:pt x="1115362" y="4838950"/>
                </a:lnTo>
                <a:lnTo>
                  <a:pt x="1136646" y="4838950"/>
                </a:lnTo>
                <a:lnTo>
                  <a:pt x="1136646" y="4832092"/>
                </a:lnTo>
                <a:lnTo>
                  <a:pt x="1115362" y="4832092"/>
                </a:lnTo>
                <a:lnTo>
                  <a:pt x="1115362" y="4810121"/>
                </a:lnTo>
                <a:close/>
                <a:moveTo>
                  <a:pt x="754062" y="4810121"/>
                </a:moveTo>
                <a:lnTo>
                  <a:pt x="754062" y="4860921"/>
                </a:lnTo>
                <a:lnTo>
                  <a:pt x="766762" y="4860921"/>
                </a:lnTo>
                <a:lnTo>
                  <a:pt x="766762" y="4810121"/>
                </a:lnTo>
                <a:close/>
                <a:moveTo>
                  <a:pt x="1478389" y="4808534"/>
                </a:moveTo>
                <a:cubicBezTo>
                  <a:pt x="1471601" y="4808534"/>
                  <a:pt x="1466046" y="4810801"/>
                  <a:pt x="1461974" y="4816720"/>
                </a:cubicBezTo>
                <a:lnTo>
                  <a:pt x="1461727" y="4816720"/>
                </a:lnTo>
                <a:lnTo>
                  <a:pt x="1461727" y="4809668"/>
                </a:lnTo>
                <a:lnTo>
                  <a:pt x="1449384" y="4809668"/>
                </a:lnTo>
                <a:lnTo>
                  <a:pt x="1449384" y="4860922"/>
                </a:lnTo>
                <a:lnTo>
                  <a:pt x="1462467" y="4860922"/>
                </a:lnTo>
                <a:lnTo>
                  <a:pt x="1462467" y="4835862"/>
                </a:lnTo>
                <a:cubicBezTo>
                  <a:pt x="1462467" y="4829313"/>
                  <a:pt x="1464442" y="4818861"/>
                  <a:pt x="1473946" y="4818861"/>
                </a:cubicBezTo>
                <a:cubicBezTo>
                  <a:pt x="1482338" y="4818861"/>
                  <a:pt x="1482462" y="4827298"/>
                  <a:pt x="1482462" y="4833595"/>
                </a:cubicBezTo>
                <a:lnTo>
                  <a:pt x="1482462" y="4860922"/>
                </a:lnTo>
                <a:lnTo>
                  <a:pt x="1495421" y="4860922"/>
                </a:lnTo>
                <a:lnTo>
                  <a:pt x="1495421" y="4828558"/>
                </a:lnTo>
                <a:cubicBezTo>
                  <a:pt x="1495421" y="4817098"/>
                  <a:pt x="1490361" y="4808534"/>
                  <a:pt x="1478389" y="4808534"/>
                </a:cubicBezTo>
                <a:close/>
                <a:moveTo>
                  <a:pt x="1414931" y="4808534"/>
                </a:moveTo>
                <a:cubicBezTo>
                  <a:pt x="1398741" y="4808534"/>
                  <a:pt x="1390646" y="4820853"/>
                  <a:pt x="1390646" y="4835839"/>
                </a:cubicBezTo>
                <a:cubicBezTo>
                  <a:pt x="1390646" y="4852730"/>
                  <a:pt x="1400797" y="4862509"/>
                  <a:pt x="1418015" y="4862509"/>
                </a:cubicBezTo>
                <a:cubicBezTo>
                  <a:pt x="1425339" y="4862509"/>
                  <a:pt x="1430992" y="4861112"/>
                  <a:pt x="1436004" y="4858445"/>
                </a:cubicBezTo>
                <a:lnTo>
                  <a:pt x="1436004" y="4847523"/>
                </a:lnTo>
                <a:cubicBezTo>
                  <a:pt x="1430864" y="4850317"/>
                  <a:pt x="1425210" y="4852730"/>
                  <a:pt x="1418657" y="4852730"/>
                </a:cubicBezTo>
                <a:cubicBezTo>
                  <a:pt x="1410177" y="4852730"/>
                  <a:pt x="1404266" y="4848031"/>
                  <a:pt x="1403753" y="4839649"/>
                </a:cubicBezTo>
                <a:lnTo>
                  <a:pt x="1439858" y="4839649"/>
                </a:lnTo>
                <a:cubicBezTo>
                  <a:pt x="1439858" y="4821615"/>
                  <a:pt x="1434333" y="4808534"/>
                  <a:pt x="1414931" y="4808534"/>
                </a:cubicBezTo>
                <a:close/>
                <a:moveTo>
                  <a:pt x="1356445" y="4808534"/>
                </a:moveTo>
                <a:cubicBezTo>
                  <a:pt x="1348495" y="4808534"/>
                  <a:pt x="1342942" y="4816594"/>
                  <a:pt x="1342437" y="4821379"/>
                </a:cubicBezTo>
                <a:lnTo>
                  <a:pt x="1342185" y="4821379"/>
                </a:lnTo>
                <a:lnTo>
                  <a:pt x="1342185" y="4809668"/>
                </a:lnTo>
                <a:lnTo>
                  <a:pt x="1330322" y="4809668"/>
                </a:lnTo>
                <a:lnTo>
                  <a:pt x="1330322" y="4860922"/>
                </a:lnTo>
                <a:lnTo>
                  <a:pt x="1343699" y="4860922"/>
                </a:lnTo>
                <a:lnTo>
                  <a:pt x="1343699" y="4842158"/>
                </a:lnTo>
                <a:cubicBezTo>
                  <a:pt x="1343699" y="4834728"/>
                  <a:pt x="1343699" y="4821253"/>
                  <a:pt x="1354552" y="4821253"/>
                </a:cubicBezTo>
                <a:cubicBezTo>
                  <a:pt x="1356950" y="4821253"/>
                  <a:pt x="1359348" y="4821631"/>
                  <a:pt x="1360484" y="4822387"/>
                </a:cubicBezTo>
                <a:lnTo>
                  <a:pt x="1360484" y="4808912"/>
                </a:lnTo>
                <a:cubicBezTo>
                  <a:pt x="1359096" y="4808534"/>
                  <a:pt x="1357707" y="4808534"/>
                  <a:pt x="1356445" y="4808534"/>
                </a:cubicBezTo>
                <a:close/>
                <a:moveTo>
                  <a:pt x="1241173" y="4808534"/>
                </a:moveTo>
                <a:cubicBezTo>
                  <a:pt x="1225340" y="4808534"/>
                  <a:pt x="1217610" y="4820853"/>
                  <a:pt x="1217610" y="4835839"/>
                </a:cubicBezTo>
                <a:cubicBezTo>
                  <a:pt x="1217610" y="4852730"/>
                  <a:pt x="1227334" y="4862509"/>
                  <a:pt x="1244041" y="4862509"/>
                </a:cubicBezTo>
                <a:cubicBezTo>
                  <a:pt x="1251147" y="4862509"/>
                  <a:pt x="1256633" y="4861112"/>
                  <a:pt x="1261495" y="4858445"/>
                </a:cubicBezTo>
                <a:lnTo>
                  <a:pt x="1261495" y="4847523"/>
                </a:lnTo>
                <a:cubicBezTo>
                  <a:pt x="1256633" y="4850317"/>
                  <a:pt x="1251022" y="4852730"/>
                  <a:pt x="1244664" y="4852730"/>
                </a:cubicBezTo>
                <a:cubicBezTo>
                  <a:pt x="1236560" y="4852730"/>
                  <a:pt x="1230825" y="4848031"/>
                  <a:pt x="1230202" y="4839649"/>
                </a:cubicBezTo>
                <a:lnTo>
                  <a:pt x="1265235" y="4839649"/>
                </a:lnTo>
                <a:cubicBezTo>
                  <a:pt x="1265235" y="4821615"/>
                  <a:pt x="1259999" y="4808534"/>
                  <a:pt x="1241173" y="4808534"/>
                </a:cubicBezTo>
                <a:close/>
                <a:moveTo>
                  <a:pt x="1049085" y="4808534"/>
                </a:moveTo>
                <a:cubicBezTo>
                  <a:pt x="1033252" y="4808534"/>
                  <a:pt x="1025522" y="4820853"/>
                  <a:pt x="1025522" y="4835839"/>
                </a:cubicBezTo>
                <a:cubicBezTo>
                  <a:pt x="1025522" y="4852730"/>
                  <a:pt x="1035247" y="4862509"/>
                  <a:pt x="1051953" y="4862509"/>
                </a:cubicBezTo>
                <a:cubicBezTo>
                  <a:pt x="1059059" y="4862509"/>
                  <a:pt x="1064545" y="4861112"/>
                  <a:pt x="1069407" y="4858445"/>
                </a:cubicBezTo>
                <a:lnTo>
                  <a:pt x="1069407" y="4847523"/>
                </a:lnTo>
                <a:cubicBezTo>
                  <a:pt x="1064420" y="4850317"/>
                  <a:pt x="1058935" y="4852730"/>
                  <a:pt x="1052576" y="4852730"/>
                </a:cubicBezTo>
                <a:cubicBezTo>
                  <a:pt x="1044348" y="4852730"/>
                  <a:pt x="1038737" y="4848031"/>
                  <a:pt x="1038114" y="4839649"/>
                </a:cubicBezTo>
                <a:lnTo>
                  <a:pt x="1073147" y="4839649"/>
                </a:lnTo>
                <a:cubicBezTo>
                  <a:pt x="1073147" y="4821615"/>
                  <a:pt x="1067787" y="4808534"/>
                  <a:pt x="1049085" y="4808534"/>
                </a:cubicBezTo>
                <a:close/>
                <a:moveTo>
                  <a:pt x="956309" y="4808534"/>
                </a:moveTo>
                <a:cubicBezTo>
                  <a:pt x="940548" y="4808534"/>
                  <a:pt x="931861" y="4820345"/>
                  <a:pt x="931861" y="4835331"/>
                </a:cubicBezTo>
                <a:cubicBezTo>
                  <a:pt x="931861" y="4851079"/>
                  <a:pt x="940299" y="4862509"/>
                  <a:pt x="956805" y="4862509"/>
                </a:cubicBezTo>
                <a:cubicBezTo>
                  <a:pt x="962142" y="4862509"/>
                  <a:pt x="966113" y="4862128"/>
                  <a:pt x="969960" y="4860858"/>
                </a:cubicBezTo>
                <a:lnTo>
                  <a:pt x="969340" y="4849682"/>
                </a:lnTo>
                <a:cubicBezTo>
                  <a:pt x="967106" y="4850698"/>
                  <a:pt x="963010" y="4852095"/>
                  <a:pt x="959287" y="4852095"/>
                </a:cubicBezTo>
                <a:cubicBezTo>
                  <a:pt x="950104" y="4852095"/>
                  <a:pt x="945636" y="4844856"/>
                  <a:pt x="945636" y="4835331"/>
                </a:cubicBezTo>
                <a:cubicBezTo>
                  <a:pt x="945636" y="4825552"/>
                  <a:pt x="950848" y="4818948"/>
                  <a:pt x="958915" y="4818948"/>
                </a:cubicBezTo>
                <a:cubicBezTo>
                  <a:pt x="963010" y="4818948"/>
                  <a:pt x="965493" y="4819710"/>
                  <a:pt x="967851" y="4820853"/>
                </a:cubicBezTo>
                <a:lnTo>
                  <a:pt x="969092" y="4810185"/>
                </a:lnTo>
                <a:cubicBezTo>
                  <a:pt x="965493" y="4809169"/>
                  <a:pt x="961645" y="4808534"/>
                  <a:pt x="956309" y="4808534"/>
                </a:cubicBezTo>
                <a:close/>
                <a:moveTo>
                  <a:pt x="899861" y="4808534"/>
                </a:moveTo>
                <a:cubicBezTo>
                  <a:pt x="884027" y="4808534"/>
                  <a:pt x="876298" y="4820853"/>
                  <a:pt x="876298" y="4835839"/>
                </a:cubicBezTo>
                <a:cubicBezTo>
                  <a:pt x="876298" y="4852730"/>
                  <a:pt x="886022" y="4862509"/>
                  <a:pt x="902728" y="4862509"/>
                </a:cubicBezTo>
                <a:cubicBezTo>
                  <a:pt x="909834" y="4862509"/>
                  <a:pt x="915320" y="4861112"/>
                  <a:pt x="920182" y="4858445"/>
                </a:cubicBezTo>
                <a:lnTo>
                  <a:pt x="920182" y="4847523"/>
                </a:lnTo>
                <a:cubicBezTo>
                  <a:pt x="915320" y="4850317"/>
                  <a:pt x="909710" y="4852730"/>
                  <a:pt x="903352" y="4852730"/>
                </a:cubicBezTo>
                <a:cubicBezTo>
                  <a:pt x="895248" y="4852730"/>
                  <a:pt x="889513" y="4848031"/>
                  <a:pt x="888889" y="4839649"/>
                </a:cubicBezTo>
                <a:lnTo>
                  <a:pt x="923922" y="4839649"/>
                </a:lnTo>
                <a:cubicBezTo>
                  <a:pt x="923922" y="4821615"/>
                  <a:pt x="918561" y="4808534"/>
                  <a:pt x="899861" y="4808534"/>
                </a:cubicBezTo>
                <a:close/>
                <a:moveTo>
                  <a:pt x="852512" y="4808534"/>
                </a:moveTo>
                <a:cubicBezTo>
                  <a:pt x="841793" y="4808534"/>
                  <a:pt x="831848" y="4813487"/>
                  <a:pt x="831848" y="4824536"/>
                </a:cubicBezTo>
                <a:cubicBezTo>
                  <a:pt x="831848" y="4843205"/>
                  <a:pt x="855612" y="4836347"/>
                  <a:pt x="855612" y="4846380"/>
                </a:cubicBezTo>
                <a:cubicBezTo>
                  <a:pt x="855612" y="4851460"/>
                  <a:pt x="850187" y="4852730"/>
                  <a:pt x="846700" y="4852730"/>
                </a:cubicBezTo>
                <a:cubicBezTo>
                  <a:pt x="842051" y="4852730"/>
                  <a:pt x="837530" y="4851460"/>
                  <a:pt x="833269" y="4849301"/>
                </a:cubicBezTo>
                <a:lnTo>
                  <a:pt x="832364" y="4860350"/>
                </a:lnTo>
                <a:cubicBezTo>
                  <a:pt x="837401" y="4861620"/>
                  <a:pt x="842696" y="4862509"/>
                  <a:pt x="847863" y="4862509"/>
                </a:cubicBezTo>
                <a:cubicBezTo>
                  <a:pt x="859099" y="4862509"/>
                  <a:pt x="869948" y="4857810"/>
                  <a:pt x="869948" y="4845745"/>
                </a:cubicBezTo>
                <a:cubicBezTo>
                  <a:pt x="869948" y="4827076"/>
                  <a:pt x="846184" y="4832283"/>
                  <a:pt x="846184" y="4824028"/>
                </a:cubicBezTo>
                <a:cubicBezTo>
                  <a:pt x="846184" y="4819583"/>
                  <a:pt x="850575" y="4818313"/>
                  <a:pt x="854191" y="4818313"/>
                </a:cubicBezTo>
                <a:cubicBezTo>
                  <a:pt x="859228" y="4818313"/>
                  <a:pt x="862328" y="4819202"/>
                  <a:pt x="866460" y="4820599"/>
                </a:cubicBezTo>
                <a:lnTo>
                  <a:pt x="867364" y="4810439"/>
                </a:lnTo>
                <a:cubicBezTo>
                  <a:pt x="863103" y="4809550"/>
                  <a:pt x="858970" y="4808534"/>
                  <a:pt x="852512" y="4808534"/>
                </a:cubicBezTo>
                <a:close/>
                <a:moveTo>
                  <a:pt x="801375" y="4808534"/>
                </a:moveTo>
                <a:cubicBezTo>
                  <a:pt x="785707" y="4808534"/>
                  <a:pt x="777873" y="4820853"/>
                  <a:pt x="777873" y="4835839"/>
                </a:cubicBezTo>
                <a:cubicBezTo>
                  <a:pt x="777873" y="4852730"/>
                  <a:pt x="787697" y="4862509"/>
                  <a:pt x="804359" y="4862509"/>
                </a:cubicBezTo>
                <a:cubicBezTo>
                  <a:pt x="811446" y="4862509"/>
                  <a:pt x="816918" y="4861112"/>
                  <a:pt x="821767" y="4858445"/>
                </a:cubicBezTo>
                <a:lnTo>
                  <a:pt x="821767" y="4847523"/>
                </a:lnTo>
                <a:cubicBezTo>
                  <a:pt x="816794" y="4850317"/>
                  <a:pt x="811322" y="4852730"/>
                  <a:pt x="804980" y="4852730"/>
                </a:cubicBezTo>
                <a:cubicBezTo>
                  <a:pt x="796773" y="4852730"/>
                  <a:pt x="791054" y="4848031"/>
                  <a:pt x="790432" y="4839649"/>
                </a:cubicBezTo>
                <a:lnTo>
                  <a:pt x="825498" y="4839649"/>
                </a:lnTo>
                <a:cubicBezTo>
                  <a:pt x="825498" y="4821615"/>
                  <a:pt x="820151" y="4808534"/>
                  <a:pt x="801375" y="4808534"/>
                </a:cubicBezTo>
                <a:close/>
                <a:moveTo>
                  <a:pt x="1165222" y="4802184"/>
                </a:moveTo>
                <a:lnTo>
                  <a:pt x="1172918" y="4802184"/>
                </a:lnTo>
                <a:cubicBezTo>
                  <a:pt x="1184337" y="4802184"/>
                  <a:pt x="1195384" y="4810774"/>
                  <a:pt x="1195384" y="4825934"/>
                </a:cubicBezTo>
                <a:cubicBezTo>
                  <a:pt x="1195384" y="4841093"/>
                  <a:pt x="1184337" y="4849809"/>
                  <a:pt x="1172918" y="4849809"/>
                </a:cubicBezTo>
                <a:lnTo>
                  <a:pt x="1165222" y="4849809"/>
                </a:lnTo>
                <a:close/>
                <a:moveTo>
                  <a:pt x="1526932" y="4795834"/>
                </a:moveTo>
                <a:lnTo>
                  <a:pt x="1513352" y="4800103"/>
                </a:lnTo>
                <a:lnTo>
                  <a:pt x="1513352" y="4810274"/>
                </a:lnTo>
                <a:lnTo>
                  <a:pt x="1503359" y="4810274"/>
                </a:lnTo>
                <a:lnTo>
                  <a:pt x="1503359" y="4820068"/>
                </a:lnTo>
                <a:lnTo>
                  <a:pt x="1513352" y="4820068"/>
                </a:lnTo>
                <a:lnTo>
                  <a:pt x="1513352" y="4846060"/>
                </a:lnTo>
                <a:cubicBezTo>
                  <a:pt x="1513352" y="4856105"/>
                  <a:pt x="1519245" y="4862509"/>
                  <a:pt x="1529750" y="4862509"/>
                </a:cubicBezTo>
                <a:cubicBezTo>
                  <a:pt x="1533850" y="4862509"/>
                  <a:pt x="1537053" y="4862133"/>
                  <a:pt x="1539871" y="4861379"/>
                </a:cubicBezTo>
                <a:lnTo>
                  <a:pt x="1539487" y="4850832"/>
                </a:lnTo>
                <a:cubicBezTo>
                  <a:pt x="1537950" y="4851711"/>
                  <a:pt x="1535644" y="4852213"/>
                  <a:pt x="1533209" y="4852213"/>
                </a:cubicBezTo>
                <a:cubicBezTo>
                  <a:pt x="1528085" y="4852213"/>
                  <a:pt x="1526932" y="4848195"/>
                  <a:pt x="1526932" y="4843800"/>
                </a:cubicBezTo>
                <a:lnTo>
                  <a:pt x="1526932" y="4820068"/>
                </a:lnTo>
                <a:lnTo>
                  <a:pt x="1538974" y="4820068"/>
                </a:lnTo>
                <a:lnTo>
                  <a:pt x="1538974" y="4810274"/>
                </a:lnTo>
                <a:lnTo>
                  <a:pt x="1526932" y="4810274"/>
                </a:lnTo>
                <a:close/>
                <a:moveTo>
                  <a:pt x="1150935" y="4791071"/>
                </a:moveTo>
                <a:lnTo>
                  <a:pt x="1150935" y="4860921"/>
                </a:lnTo>
                <a:lnTo>
                  <a:pt x="1169721" y="4860921"/>
                </a:lnTo>
                <a:cubicBezTo>
                  <a:pt x="1190886" y="4860921"/>
                  <a:pt x="1209672" y="4853695"/>
                  <a:pt x="1209672" y="4825933"/>
                </a:cubicBezTo>
                <a:cubicBezTo>
                  <a:pt x="1209672" y="4798297"/>
                  <a:pt x="1190886" y="4791071"/>
                  <a:pt x="1169721" y="4791071"/>
                </a:cubicBezTo>
                <a:close/>
                <a:moveTo>
                  <a:pt x="717449" y="4791071"/>
                </a:moveTo>
                <a:cubicBezTo>
                  <a:pt x="693872" y="4791071"/>
                  <a:pt x="679449" y="4804356"/>
                  <a:pt x="679449" y="4828044"/>
                </a:cubicBezTo>
                <a:cubicBezTo>
                  <a:pt x="679449" y="4851355"/>
                  <a:pt x="695000" y="4862509"/>
                  <a:pt x="717449" y="4862509"/>
                </a:cubicBezTo>
                <a:cubicBezTo>
                  <a:pt x="724849" y="4862509"/>
                  <a:pt x="732500" y="4861005"/>
                  <a:pt x="739773" y="4859000"/>
                </a:cubicBezTo>
                <a:lnTo>
                  <a:pt x="739773" y="4821777"/>
                </a:lnTo>
                <a:lnTo>
                  <a:pt x="711806" y="4821777"/>
                </a:lnTo>
                <a:lnTo>
                  <a:pt x="711806" y="4832681"/>
                </a:lnTo>
                <a:lnTo>
                  <a:pt x="726480" y="4832681"/>
                </a:lnTo>
                <a:lnTo>
                  <a:pt x="726480" y="4850728"/>
                </a:lnTo>
                <a:cubicBezTo>
                  <a:pt x="724097" y="4851230"/>
                  <a:pt x="721212" y="4851731"/>
                  <a:pt x="717449" y="4851731"/>
                </a:cubicBezTo>
                <a:cubicBezTo>
                  <a:pt x="702650" y="4851731"/>
                  <a:pt x="693872" y="4841078"/>
                  <a:pt x="693872" y="4827041"/>
                </a:cubicBezTo>
                <a:cubicBezTo>
                  <a:pt x="693872" y="4812879"/>
                  <a:pt x="702901" y="4801975"/>
                  <a:pt x="718955" y="4801975"/>
                </a:cubicBezTo>
                <a:cubicBezTo>
                  <a:pt x="724473" y="4801975"/>
                  <a:pt x="731497" y="4803228"/>
                  <a:pt x="736764" y="4805610"/>
                </a:cubicBezTo>
                <a:lnTo>
                  <a:pt x="737767" y="4793954"/>
                </a:lnTo>
                <a:cubicBezTo>
                  <a:pt x="731747" y="4792199"/>
                  <a:pt x="725477" y="4791071"/>
                  <a:pt x="717449" y="4791071"/>
                </a:cubicBezTo>
                <a:close/>
                <a:moveTo>
                  <a:pt x="1368421" y="4787896"/>
                </a:moveTo>
                <a:lnTo>
                  <a:pt x="1368421" y="4800596"/>
                </a:lnTo>
                <a:lnTo>
                  <a:pt x="1381122" y="4800596"/>
                </a:lnTo>
                <a:lnTo>
                  <a:pt x="1381122" y="4787896"/>
                </a:lnTo>
                <a:close/>
                <a:moveTo>
                  <a:pt x="977897" y="4787896"/>
                </a:moveTo>
                <a:lnTo>
                  <a:pt x="977897" y="4860921"/>
                </a:lnTo>
                <a:lnTo>
                  <a:pt x="991288" y="4860921"/>
                </a:lnTo>
                <a:lnTo>
                  <a:pt x="991288" y="4836203"/>
                </a:lnTo>
                <a:lnTo>
                  <a:pt x="991414" y="4836203"/>
                </a:lnTo>
                <a:lnTo>
                  <a:pt x="1008595" y="4860921"/>
                </a:lnTo>
                <a:lnTo>
                  <a:pt x="1025522" y="4860921"/>
                </a:lnTo>
                <a:lnTo>
                  <a:pt x="1004047" y="4832690"/>
                </a:lnTo>
                <a:lnTo>
                  <a:pt x="1023122" y="4809854"/>
                </a:lnTo>
                <a:lnTo>
                  <a:pt x="1007458" y="4809854"/>
                </a:lnTo>
                <a:lnTo>
                  <a:pt x="991414" y="4830306"/>
                </a:lnTo>
                <a:lnTo>
                  <a:pt x="991288" y="4830306"/>
                </a:lnTo>
                <a:lnTo>
                  <a:pt x="991288" y="4787896"/>
                </a:lnTo>
                <a:close/>
                <a:moveTo>
                  <a:pt x="754061" y="4787896"/>
                </a:moveTo>
                <a:lnTo>
                  <a:pt x="754061" y="4800596"/>
                </a:lnTo>
                <a:lnTo>
                  <a:pt x="766762" y="4800596"/>
                </a:lnTo>
                <a:lnTo>
                  <a:pt x="766762" y="4787896"/>
                </a:lnTo>
                <a:close/>
                <a:moveTo>
                  <a:pt x="341344" y="4787896"/>
                </a:moveTo>
                <a:cubicBezTo>
                  <a:pt x="292231" y="4787896"/>
                  <a:pt x="252412" y="4827728"/>
                  <a:pt x="252412" y="4876859"/>
                </a:cubicBezTo>
                <a:cubicBezTo>
                  <a:pt x="252412" y="4925361"/>
                  <a:pt x="292482" y="4965696"/>
                  <a:pt x="341344" y="4965696"/>
                </a:cubicBezTo>
                <a:lnTo>
                  <a:pt x="518955" y="4965696"/>
                </a:lnTo>
                <a:cubicBezTo>
                  <a:pt x="567944" y="4965696"/>
                  <a:pt x="608014" y="4925613"/>
                  <a:pt x="608014" y="4876859"/>
                </a:cubicBezTo>
                <a:cubicBezTo>
                  <a:pt x="608014" y="4827728"/>
                  <a:pt x="568070" y="4787896"/>
                  <a:pt x="518955" y="4787896"/>
                </a:cubicBezTo>
                <a:lnTo>
                  <a:pt x="414448" y="4787896"/>
                </a:lnTo>
                <a:lnTo>
                  <a:pt x="414448" y="4861027"/>
                </a:lnTo>
                <a:lnTo>
                  <a:pt x="341344" y="4861027"/>
                </a:lnTo>
                <a:lnTo>
                  <a:pt x="341344" y="4892566"/>
                </a:lnTo>
                <a:lnTo>
                  <a:pt x="414448" y="4892566"/>
                </a:lnTo>
                <a:lnTo>
                  <a:pt x="414448" y="4934157"/>
                </a:lnTo>
                <a:lnTo>
                  <a:pt x="341344" y="4934157"/>
                </a:lnTo>
                <a:cubicBezTo>
                  <a:pt x="309690" y="4934157"/>
                  <a:pt x="283940" y="4908524"/>
                  <a:pt x="283940" y="4876859"/>
                </a:cubicBezTo>
                <a:cubicBezTo>
                  <a:pt x="283940" y="4845194"/>
                  <a:pt x="309690" y="4819435"/>
                  <a:pt x="341344" y="4819435"/>
                </a:cubicBezTo>
                <a:lnTo>
                  <a:pt x="377896" y="4819435"/>
                </a:lnTo>
                <a:lnTo>
                  <a:pt x="377896" y="4787896"/>
                </a:lnTo>
                <a:close/>
                <a:moveTo>
                  <a:pt x="0" y="0"/>
                </a:moveTo>
                <a:lnTo>
                  <a:pt x="4571996" y="0"/>
                </a:lnTo>
                <a:lnTo>
                  <a:pt x="4571996" y="5143496"/>
                </a:lnTo>
                <a:lnTo>
                  <a:pt x="0" y="514349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51" name="Bildplatzhalter 9">
            <a:extLst>
              <a:ext uri="{FF2B5EF4-FFF2-40B4-BE49-F238E27FC236}">
                <a16:creationId xmlns:a16="http://schemas.microsoft.com/office/drawing/2014/main" id="{AB3CD51A-5C45-4AE5-B017-40B7253C015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2000" y="0"/>
            <a:ext cx="4572000" cy="5143500"/>
          </a:xfrm>
          <a:solidFill>
            <a:srgbClr val="C7C7C7"/>
          </a:solidFill>
          <a:effectLst/>
        </p:spPr>
        <p:txBody>
          <a:bodyPr lIns="72000"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56298" y="927900"/>
            <a:ext cx="4321176" cy="3743876"/>
          </a:xfrm>
        </p:spPr>
        <p:txBody>
          <a:bodyPr lIns="0" tIns="90000" rIns="90000" bIns="90000" anchor="t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4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Title, </a:t>
            </a:r>
            <a:br>
              <a:rPr lang="en-US" noProof="0"/>
            </a:br>
            <a:r>
              <a:rPr lang="en-US" noProof="0"/>
              <a:t>Arial 40 pt.</a:t>
            </a:r>
          </a:p>
        </p:txBody>
      </p:sp>
      <p:sp>
        <p:nvSpPr>
          <p:cNvPr id="61" name="Textplatzhalter 6">
            <a:extLst>
              <a:ext uri="{FF2B5EF4-FFF2-40B4-BE49-F238E27FC236}">
                <a16:creationId xmlns:a16="http://schemas.microsoft.com/office/drawing/2014/main" id="{F7F2E288-46AB-4F20-BBF0-C840EE14CE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3561" y="169520"/>
            <a:ext cx="4321176" cy="668768"/>
          </a:xfrm>
          <a:noFill/>
        </p:spPr>
        <p:txBody>
          <a:bodyPr lIns="0" rIns="0">
            <a:noAutofit/>
          </a:bodyPr>
          <a:lstStyle>
            <a:lvl1pPr marL="288000" indent="-288000" algn="l">
              <a:lnSpc>
                <a:spcPct val="110000"/>
              </a:lnSpc>
              <a:buFont typeface="+mj-lt"/>
              <a:buNone/>
              <a:defRPr lang="en-US" sz="1600" b="1" kern="1200" noProof="0" dirty="0">
                <a:solidFill>
                  <a:schemeClr val="accent4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Chapter, Arial 16 pt.</a:t>
            </a:r>
          </a:p>
        </p:txBody>
      </p:sp>
      <p:sp>
        <p:nvSpPr>
          <p:cNvPr id="103" name="Date Placeholder 3">
            <a:extLst>
              <a:ext uri="{FF2B5EF4-FFF2-40B4-BE49-F238E27FC236}">
                <a16:creationId xmlns:a16="http://schemas.microsoft.com/office/drawing/2014/main" id="{6DEEF8A8-1A5E-41C5-A2EB-43622A4709C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bg1"/>
                </a:solidFill>
              </a:defRPr>
            </a:lvl1pPr>
          </a:lstStyle>
          <a:p>
            <a:pPr algn="r"/>
            <a:fld id="{283894C8-2536-4626-9CFE-C24CAE9D214D}" type="datetime1">
              <a:rPr lang="en-US" smtClean="0"/>
              <a:t>10/10/2025</a:t>
            </a:fld>
            <a:endParaRPr lang="en-US"/>
          </a:p>
        </p:txBody>
      </p:sp>
      <p:sp>
        <p:nvSpPr>
          <p:cNvPr id="104" name="Footer Placeholder 4">
            <a:extLst>
              <a:ext uri="{FF2B5EF4-FFF2-40B4-BE49-F238E27FC236}">
                <a16:creationId xmlns:a16="http://schemas.microsoft.com/office/drawing/2014/main" id="{42D0A853-C66E-4204-BA71-8B3BD5C9C5F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title, department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05" name="Slide Number Placeholder 5">
            <a:extLst>
              <a:ext uri="{FF2B5EF4-FFF2-40B4-BE49-F238E27FC236}">
                <a16:creationId xmlns:a16="http://schemas.microsoft.com/office/drawing/2014/main" id="{1414C887-FB42-44CA-8231-49BEC74B80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1201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99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577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reihandform: Form 108">
            <a:extLst>
              <a:ext uri="{FF2B5EF4-FFF2-40B4-BE49-F238E27FC236}">
                <a16:creationId xmlns:a16="http://schemas.microsoft.com/office/drawing/2014/main" id="{FA4B3CF7-873A-498A-A49E-DB70F65DB1AB}"/>
              </a:ext>
            </a:extLst>
          </p:cNvPr>
          <p:cNvSpPr/>
          <p:nvPr userDrawn="1"/>
        </p:nvSpPr>
        <p:spPr>
          <a:xfrm>
            <a:off x="8" y="2571750"/>
            <a:ext cx="9143993" cy="2571750"/>
          </a:xfrm>
          <a:custGeom>
            <a:avLst/>
            <a:gdLst>
              <a:gd name="connsiteX0" fmla="*/ 846804 w 9143993"/>
              <a:gd name="connsiteY0" fmla="*/ 2366963 h 2571750"/>
              <a:gd name="connsiteX1" fmla="*/ 852487 w 9143993"/>
              <a:gd name="connsiteY1" fmla="*/ 2367200 h 2571750"/>
              <a:gd name="connsiteX2" fmla="*/ 852487 w 9143993"/>
              <a:gd name="connsiteY2" fmla="*/ 2371110 h 2571750"/>
              <a:gd name="connsiteX3" fmla="*/ 839101 w 9143993"/>
              <a:gd name="connsiteY3" fmla="*/ 2382838 h 2571750"/>
              <a:gd name="connsiteX4" fmla="*/ 830262 w 9143993"/>
              <a:gd name="connsiteY4" fmla="*/ 2375612 h 2571750"/>
              <a:gd name="connsiteX5" fmla="*/ 846804 w 9143993"/>
              <a:gd name="connsiteY5" fmla="*/ 2366963 h 2571750"/>
              <a:gd name="connsiteX6" fmla="*/ 1518870 w 9143993"/>
              <a:gd name="connsiteY6" fmla="*/ 2347913 h 2571750"/>
              <a:gd name="connsiteX7" fmla="*/ 1530348 w 9143993"/>
              <a:gd name="connsiteY7" fmla="*/ 2360613 h 2571750"/>
              <a:gd name="connsiteX8" fmla="*/ 1506536 w 9143993"/>
              <a:gd name="connsiteY8" fmla="*/ 2360613 h 2571750"/>
              <a:gd name="connsiteX9" fmla="*/ 1518870 w 9143993"/>
              <a:gd name="connsiteY9" fmla="*/ 2347913 h 2571750"/>
              <a:gd name="connsiteX10" fmla="*/ 1369582 w 9143993"/>
              <a:gd name="connsiteY10" fmla="*/ 2347913 h 2571750"/>
              <a:gd name="connsiteX11" fmla="*/ 1381125 w 9143993"/>
              <a:gd name="connsiteY11" fmla="*/ 2360613 h 2571750"/>
              <a:gd name="connsiteX12" fmla="*/ 1357312 w 9143993"/>
              <a:gd name="connsiteY12" fmla="*/ 2360613 h 2571750"/>
              <a:gd name="connsiteX13" fmla="*/ 1369582 w 9143993"/>
              <a:gd name="connsiteY13" fmla="*/ 2347913 h 2571750"/>
              <a:gd name="connsiteX14" fmla="*/ 1313221 w 9143993"/>
              <a:gd name="connsiteY14" fmla="*/ 2347913 h 2571750"/>
              <a:gd name="connsiteX15" fmla="*/ 1327150 w 9143993"/>
              <a:gd name="connsiteY15" fmla="*/ 2365561 h 2571750"/>
              <a:gd name="connsiteX16" fmla="*/ 1313345 w 9143993"/>
              <a:gd name="connsiteY16" fmla="*/ 2382838 h 2571750"/>
              <a:gd name="connsiteX17" fmla="*/ 1300411 w 9143993"/>
              <a:gd name="connsiteY17" fmla="*/ 2365191 h 2571750"/>
              <a:gd name="connsiteX18" fmla="*/ 1313221 w 9143993"/>
              <a:gd name="connsiteY18" fmla="*/ 2347913 h 2571750"/>
              <a:gd name="connsiteX19" fmla="*/ 1142205 w 9143993"/>
              <a:gd name="connsiteY19" fmla="*/ 2347913 h 2571750"/>
              <a:gd name="connsiteX20" fmla="*/ 1157287 w 9143993"/>
              <a:gd name="connsiteY20" fmla="*/ 2365437 h 2571750"/>
              <a:gd name="connsiteX21" fmla="*/ 1142205 w 9143993"/>
              <a:gd name="connsiteY21" fmla="*/ 2382838 h 2571750"/>
              <a:gd name="connsiteX22" fmla="*/ 1127125 w 9143993"/>
              <a:gd name="connsiteY22" fmla="*/ 2365437 h 2571750"/>
              <a:gd name="connsiteX23" fmla="*/ 1142205 w 9143993"/>
              <a:gd name="connsiteY23" fmla="*/ 2347913 h 2571750"/>
              <a:gd name="connsiteX24" fmla="*/ 1011716 w 9143993"/>
              <a:gd name="connsiteY24" fmla="*/ 2347913 h 2571750"/>
              <a:gd name="connsiteX25" fmla="*/ 1025523 w 9143993"/>
              <a:gd name="connsiteY25" fmla="*/ 2366523 h 2571750"/>
              <a:gd name="connsiteX26" fmla="*/ 1011716 w 9143993"/>
              <a:gd name="connsiteY26" fmla="*/ 2382838 h 2571750"/>
              <a:gd name="connsiteX27" fmla="*/ 998536 w 9143993"/>
              <a:gd name="connsiteY27" fmla="*/ 2365886 h 2571750"/>
              <a:gd name="connsiteX28" fmla="*/ 1011716 w 9143993"/>
              <a:gd name="connsiteY28" fmla="*/ 2347913 h 2571750"/>
              <a:gd name="connsiteX29" fmla="*/ 791854 w 9143993"/>
              <a:gd name="connsiteY29" fmla="*/ 2347913 h 2571750"/>
              <a:gd name="connsiteX30" fmla="*/ 803274 w 9143993"/>
              <a:gd name="connsiteY30" fmla="*/ 2360613 h 2571750"/>
              <a:gd name="connsiteX31" fmla="*/ 779462 w 9143993"/>
              <a:gd name="connsiteY31" fmla="*/ 2360613 h 2571750"/>
              <a:gd name="connsiteX32" fmla="*/ 791854 w 9143993"/>
              <a:gd name="connsiteY32" fmla="*/ 2347913 h 2571750"/>
              <a:gd name="connsiteX33" fmla="*/ 1268413 w 9143993"/>
              <a:gd name="connsiteY33" fmla="*/ 2341563 h 2571750"/>
              <a:gd name="connsiteX34" fmla="*/ 1268413 w 9143993"/>
              <a:gd name="connsiteY34" fmla="*/ 2389188 h 2571750"/>
              <a:gd name="connsiteX35" fmla="*/ 1277938 w 9143993"/>
              <a:gd name="connsiteY35" fmla="*/ 2389188 h 2571750"/>
              <a:gd name="connsiteX36" fmla="*/ 1277938 w 9143993"/>
              <a:gd name="connsiteY36" fmla="*/ 2341563 h 2571750"/>
              <a:gd name="connsiteX37" fmla="*/ 911224 w 9143993"/>
              <a:gd name="connsiteY37" fmla="*/ 2341563 h 2571750"/>
              <a:gd name="connsiteX38" fmla="*/ 911224 w 9143993"/>
              <a:gd name="connsiteY38" fmla="*/ 2389188 h 2571750"/>
              <a:gd name="connsiteX39" fmla="*/ 919161 w 9143993"/>
              <a:gd name="connsiteY39" fmla="*/ 2389188 h 2571750"/>
              <a:gd name="connsiteX40" fmla="*/ 919161 w 9143993"/>
              <a:gd name="connsiteY40" fmla="*/ 2341563 h 2571750"/>
              <a:gd name="connsiteX41" fmla="*/ 1519130 w 9143993"/>
              <a:gd name="connsiteY41" fmla="*/ 2339975 h 2571750"/>
              <a:gd name="connsiteX42" fmla="*/ 1497013 w 9143993"/>
              <a:gd name="connsiteY42" fmla="*/ 2364539 h 2571750"/>
              <a:gd name="connsiteX43" fmla="*/ 1521380 w 9143993"/>
              <a:gd name="connsiteY43" fmla="*/ 2390775 h 2571750"/>
              <a:gd name="connsiteX44" fmla="*/ 1536375 w 9143993"/>
              <a:gd name="connsiteY44" fmla="*/ 2387689 h 2571750"/>
              <a:gd name="connsiteX45" fmla="*/ 1536375 w 9143993"/>
              <a:gd name="connsiteY45" fmla="*/ 2378686 h 2571750"/>
              <a:gd name="connsiteX46" fmla="*/ 1521755 w 9143993"/>
              <a:gd name="connsiteY46" fmla="*/ 2383573 h 2571750"/>
              <a:gd name="connsiteX47" fmla="*/ 1506259 w 9143993"/>
              <a:gd name="connsiteY47" fmla="*/ 2367369 h 2571750"/>
              <a:gd name="connsiteX48" fmla="*/ 1539874 w 9143993"/>
              <a:gd name="connsiteY48" fmla="*/ 2367369 h 2571750"/>
              <a:gd name="connsiteX49" fmla="*/ 1519130 w 9143993"/>
              <a:gd name="connsiteY49" fmla="*/ 2339975 h 2571750"/>
              <a:gd name="connsiteX50" fmla="*/ 1479686 w 9143993"/>
              <a:gd name="connsiteY50" fmla="*/ 2339975 h 2571750"/>
              <a:gd name="connsiteX51" fmla="*/ 1455737 w 9143993"/>
              <a:gd name="connsiteY51" fmla="*/ 2365440 h 2571750"/>
              <a:gd name="connsiteX52" fmla="*/ 1479686 w 9143993"/>
              <a:gd name="connsiteY52" fmla="*/ 2390775 h 2571750"/>
              <a:gd name="connsiteX53" fmla="*/ 1490662 w 9143993"/>
              <a:gd name="connsiteY53" fmla="*/ 2388846 h 2571750"/>
              <a:gd name="connsiteX54" fmla="*/ 1489914 w 9143993"/>
              <a:gd name="connsiteY54" fmla="*/ 2380872 h 2571750"/>
              <a:gd name="connsiteX55" fmla="*/ 1480684 w 9143993"/>
              <a:gd name="connsiteY55" fmla="*/ 2383573 h 2571750"/>
              <a:gd name="connsiteX56" fmla="*/ 1464967 w 9143993"/>
              <a:gd name="connsiteY56" fmla="*/ 2365440 h 2571750"/>
              <a:gd name="connsiteX57" fmla="*/ 1480059 w 9143993"/>
              <a:gd name="connsiteY57" fmla="*/ 2347177 h 2571750"/>
              <a:gd name="connsiteX58" fmla="*/ 1489539 w 9143993"/>
              <a:gd name="connsiteY58" fmla="*/ 2349364 h 2571750"/>
              <a:gd name="connsiteX59" fmla="*/ 1490288 w 9143993"/>
              <a:gd name="connsiteY59" fmla="*/ 2341904 h 2571750"/>
              <a:gd name="connsiteX60" fmla="*/ 1479686 w 9143993"/>
              <a:gd name="connsiteY60" fmla="*/ 2339975 h 2571750"/>
              <a:gd name="connsiteX61" fmla="*/ 1426402 w 9143993"/>
              <a:gd name="connsiteY61" fmla="*/ 2339975 h 2571750"/>
              <a:gd name="connsiteX62" fmla="*/ 1410617 w 9143993"/>
              <a:gd name="connsiteY62" fmla="*/ 2348750 h 2571750"/>
              <a:gd name="connsiteX63" fmla="*/ 1410360 w 9143993"/>
              <a:gd name="connsiteY63" fmla="*/ 2348750 h 2571750"/>
              <a:gd name="connsiteX64" fmla="*/ 1410360 w 9143993"/>
              <a:gd name="connsiteY64" fmla="*/ 2341120 h 2571750"/>
              <a:gd name="connsiteX65" fmla="*/ 1401762 w 9143993"/>
              <a:gd name="connsiteY65" fmla="*/ 2341120 h 2571750"/>
              <a:gd name="connsiteX66" fmla="*/ 1401762 w 9143993"/>
              <a:gd name="connsiteY66" fmla="*/ 2389188 h 2571750"/>
              <a:gd name="connsiteX67" fmla="*/ 1410746 w 9143993"/>
              <a:gd name="connsiteY67" fmla="*/ 2389188 h 2571750"/>
              <a:gd name="connsiteX68" fmla="*/ 1410746 w 9143993"/>
              <a:gd name="connsiteY68" fmla="*/ 2366934 h 2571750"/>
              <a:gd name="connsiteX69" fmla="*/ 1425375 w 9143993"/>
              <a:gd name="connsiteY69" fmla="*/ 2347097 h 2571750"/>
              <a:gd name="connsiteX70" fmla="*/ 1435641 w 9143993"/>
              <a:gd name="connsiteY70" fmla="*/ 2364264 h 2571750"/>
              <a:gd name="connsiteX71" fmla="*/ 1435641 w 9143993"/>
              <a:gd name="connsiteY71" fmla="*/ 2389188 h 2571750"/>
              <a:gd name="connsiteX72" fmla="*/ 1444625 w 9143993"/>
              <a:gd name="connsiteY72" fmla="*/ 2389188 h 2571750"/>
              <a:gd name="connsiteX73" fmla="*/ 1444625 w 9143993"/>
              <a:gd name="connsiteY73" fmla="*/ 2360576 h 2571750"/>
              <a:gd name="connsiteX74" fmla="*/ 1426402 w 9143993"/>
              <a:gd name="connsiteY74" fmla="*/ 2339975 h 2571750"/>
              <a:gd name="connsiteX75" fmla="*/ 1369841 w 9143993"/>
              <a:gd name="connsiteY75" fmla="*/ 2339975 h 2571750"/>
              <a:gd name="connsiteX76" fmla="*/ 1347787 w 9143993"/>
              <a:gd name="connsiteY76" fmla="*/ 2364539 h 2571750"/>
              <a:gd name="connsiteX77" fmla="*/ 1372084 w 9143993"/>
              <a:gd name="connsiteY77" fmla="*/ 2390775 h 2571750"/>
              <a:gd name="connsiteX78" fmla="*/ 1387036 w 9143993"/>
              <a:gd name="connsiteY78" fmla="*/ 2387689 h 2571750"/>
              <a:gd name="connsiteX79" fmla="*/ 1387036 w 9143993"/>
              <a:gd name="connsiteY79" fmla="*/ 2378686 h 2571750"/>
              <a:gd name="connsiteX80" fmla="*/ 1372459 w 9143993"/>
              <a:gd name="connsiteY80" fmla="*/ 2383573 h 2571750"/>
              <a:gd name="connsiteX81" fmla="*/ 1357008 w 9143993"/>
              <a:gd name="connsiteY81" fmla="*/ 2367369 h 2571750"/>
              <a:gd name="connsiteX82" fmla="*/ 1390650 w 9143993"/>
              <a:gd name="connsiteY82" fmla="*/ 2367369 h 2571750"/>
              <a:gd name="connsiteX83" fmla="*/ 1369841 w 9143993"/>
              <a:gd name="connsiteY83" fmla="*/ 2339975 h 2571750"/>
              <a:gd name="connsiteX84" fmla="*/ 1201723 w 9143993"/>
              <a:gd name="connsiteY84" fmla="*/ 2339975 h 2571750"/>
              <a:gd name="connsiteX85" fmla="*/ 1186354 w 9143993"/>
              <a:gd name="connsiteY85" fmla="*/ 2348750 h 2571750"/>
              <a:gd name="connsiteX86" fmla="*/ 1186230 w 9143993"/>
              <a:gd name="connsiteY86" fmla="*/ 2348750 h 2571750"/>
              <a:gd name="connsiteX87" fmla="*/ 1186230 w 9143993"/>
              <a:gd name="connsiteY87" fmla="*/ 2341120 h 2571750"/>
              <a:gd name="connsiteX88" fmla="*/ 1177924 w 9143993"/>
              <a:gd name="connsiteY88" fmla="*/ 2341120 h 2571750"/>
              <a:gd name="connsiteX89" fmla="*/ 1177924 w 9143993"/>
              <a:gd name="connsiteY89" fmla="*/ 2389188 h 2571750"/>
              <a:gd name="connsiteX90" fmla="*/ 1186478 w 9143993"/>
              <a:gd name="connsiteY90" fmla="*/ 2389188 h 2571750"/>
              <a:gd name="connsiteX91" fmla="*/ 1186478 w 9143993"/>
              <a:gd name="connsiteY91" fmla="*/ 2366934 h 2571750"/>
              <a:gd name="connsiteX92" fmla="*/ 1200732 w 9143993"/>
              <a:gd name="connsiteY92" fmla="*/ 2347097 h 2571750"/>
              <a:gd name="connsiteX93" fmla="*/ 1210647 w 9143993"/>
              <a:gd name="connsiteY93" fmla="*/ 2364264 h 2571750"/>
              <a:gd name="connsiteX94" fmla="*/ 1210647 w 9143993"/>
              <a:gd name="connsiteY94" fmla="*/ 2389188 h 2571750"/>
              <a:gd name="connsiteX95" fmla="*/ 1219199 w 9143993"/>
              <a:gd name="connsiteY95" fmla="*/ 2389188 h 2571750"/>
              <a:gd name="connsiteX96" fmla="*/ 1219199 w 9143993"/>
              <a:gd name="connsiteY96" fmla="*/ 2360576 h 2571750"/>
              <a:gd name="connsiteX97" fmla="*/ 1201723 w 9143993"/>
              <a:gd name="connsiteY97" fmla="*/ 2339975 h 2571750"/>
              <a:gd name="connsiteX98" fmla="*/ 1142207 w 9143993"/>
              <a:gd name="connsiteY98" fmla="*/ 2339975 h 2571750"/>
              <a:gd name="connsiteX99" fmla="*/ 1117600 w 9143993"/>
              <a:gd name="connsiteY99" fmla="*/ 2365440 h 2571750"/>
              <a:gd name="connsiteX100" fmla="*/ 1142207 w 9143993"/>
              <a:gd name="connsiteY100" fmla="*/ 2390775 h 2571750"/>
              <a:gd name="connsiteX101" fmla="*/ 1166812 w 9143993"/>
              <a:gd name="connsiteY101" fmla="*/ 2365440 h 2571750"/>
              <a:gd name="connsiteX102" fmla="*/ 1142207 w 9143993"/>
              <a:gd name="connsiteY102" fmla="*/ 2339975 h 2571750"/>
              <a:gd name="connsiteX103" fmla="*/ 1010683 w 9143993"/>
              <a:gd name="connsiteY103" fmla="*/ 2339975 h 2571750"/>
              <a:gd name="connsiteX104" fmla="*/ 989011 w 9143993"/>
              <a:gd name="connsiteY104" fmla="*/ 2365456 h 2571750"/>
              <a:gd name="connsiteX105" fmla="*/ 1009657 w 9143993"/>
              <a:gd name="connsiteY105" fmla="*/ 2389035 h 2571750"/>
              <a:gd name="connsiteX106" fmla="*/ 1025943 w 9143993"/>
              <a:gd name="connsiteY106" fmla="*/ 2381556 h 2571750"/>
              <a:gd name="connsiteX107" fmla="*/ 1026072 w 9143993"/>
              <a:gd name="connsiteY107" fmla="*/ 2381556 h 2571750"/>
              <a:gd name="connsiteX108" fmla="*/ 1026072 w 9143993"/>
              <a:gd name="connsiteY108" fmla="*/ 2386246 h 2571750"/>
              <a:gd name="connsiteX109" fmla="*/ 1011068 w 9143993"/>
              <a:gd name="connsiteY109" fmla="*/ 2402726 h 2571750"/>
              <a:gd name="connsiteX110" fmla="*/ 993628 w 9143993"/>
              <a:gd name="connsiteY110" fmla="*/ 2398416 h 2571750"/>
              <a:gd name="connsiteX111" fmla="*/ 992730 w 9143993"/>
              <a:gd name="connsiteY111" fmla="*/ 2406529 h 2571750"/>
              <a:gd name="connsiteX112" fmla="*/ 1010042 w 9143993"/>
              <a:gd name="connsiteY112" fmla="*/ 2409825 h 2571750"/>
              <a:gd name="connsiteX113" fmla="*/ 1035048 w 9143993"/>
              <a:gd name="connsiteY113" fmla="*/ 2386880 h 2571750"/>
              <a:gd name="connsiteX114" fmla="*/ 1035048 w 9143993"/>
              <a:gd name="connsiteY114" fmla="*/ 2341116 h 2571750"/>
              <a:gd name="connsiteX115" fmla="*/ 1026841 w 9143993"/>
              <a:gd name="connsiteY115" fmla="*/ 2341116 h 2571750"/>
              <a:gd name="connsiteX116" fmla="*/ 1026841 w 9143993"/>
              <a:gd name="connsiteY116" fmla="*/ 2348215 h 2571750"/>
              <a:gd name="connsiteX117" fmla="*/ 1026584 w 9143993"/>
              <a:gd name="connsiteY117" fmla="*/ 2348215 h 2571750"/>
              <a:gd name="connsiteX118" fmla="*/ 1010683 w 9143993"/>
              <a:gd name="connsiteY118" fmla="*/ 2339975 h 2571750"/>
              <a:gd name="connsiteX119" fmla="*/ 960350 w 9143993"/>
              <a:gd name="connsiteY119" fmla="*/ 2339975 h 2571750"/>
              <a:gd name="connsiteX120" fmla="*/ 945150 w 9143993"/>
              <a:gd name="connsiteY120" fmla="*/ 2348750 h 2571750"/>
              <a:gd name="connsiteX121" fmla="*/ 944903 w 9143993"/>
              <a:gd name="connsiteY121" fmla="*/ 2348750 h 2571750"/>
              <a:gd name="connsiteX122" fmla="*/ 944903 w 9143993"/>
              <a:gd name="connsiteY122" fmla="*/ 2341120 h 2571750"/>
              <a:gd name="connsiteX123" fmla="*/ 936623 w 9143993"/>
              <a:gd name="connsiteY123" fmla="*/ 2341120 h 2571750"/>
              <a:gd name="connsiteX124" fmla="*/ 936623 w 9143993"/>
              <a:gd name="connsiteY124" fmla="*/ 2389188 h 2571750"/>
              <a:gd name="connsiteX125" fmla="*/ 945150 w 9143993"/>
              <a:gd name="connsiteY125" fmla="*/ 2389188 h 2571750"/>
              <a:gd name="connsiteX126" fmla="*/ 945150 w 9143993"/>
              <a:gd name="connsiteY126" fmla="*/ 2366934 h 2571750"/>
              <a:gd name="connsiteX127" fmla="*/ 959362 w 9143993"/>
              <a:gd name="connsiteY127" fmla="*/ 2347097 h 2571750"/>
              <a:gd name="connsiteX128" fmla="*/ 969248 w 9143993"/>
              <a:gd name="connsiteY128" fmla="*/ 2364264 h 2571750"/>
              <a:gd name="connsiteX129" fmla="*/ 969248 w 9143993"/>
              <a:gd name="connsiteY129" fmla="*/ 2389188 h 2571750"/>
              <a:gd name="connsiteX130" fmla="*/ 977898 w 9143993"/>
              <a:gd name="connsiteY130" fmla="*/ 2389188 h 2571750"/>
              <a:gd name="connsiteX131" fmla="*/ 977898 w 9143993"/>
              <a:gd name="connsiteY131" fmla="*/ 2360576 h 2571750"/>
              <a:gd name="connsiteX132" fmla="*/ 960350 w 9143993"/>
              <a:gd name="connsiteY132" fmla="*/ 2339975 h 2571750"/>
              <a:gd name="connsiteX133" fmla="*/ 842144 w 9143993"/>
              <a:gd name="connsiteY133" fmla="*/ 2339975 h 2571750"/>
              <a:gd name="connsiteX134" fmla="*/ 826249 w 9143993"/>
              <a:gd name="connsiteY134" fmla="*/ 2344605 h 2571750"/>
              <a:gd name="connsiteX135" fmla="*/ 826762 w 9143993"/>
              <a:gd name="connsiteY135" fmla="*/ 2352193 h 2571750"/>
              <a:gd name="connsiteX136" fmla="*/ 840734 w 9143993"/>
              <a:gd name="connsiteY136" fmla="*/ 2347177 h 2571750"/>
              <a:gd name="connsiteX137" fmla="*/ 852783 w 9143993"/>
              <a:gd name="connsiteY137" fmla="*/ 2359909 h 2571750"/>
              <a:gd name="connsiteX138" fmla="*/ 843297 w 9143993"/>
              <a:gd name="connsiteY138" fmla="*/ 2359652 h 2571750"/>
              <a:gd name="connsiteX139" fmla="*/ 820737 w 9143993"/>
              <a:gd name="connsiteY139" fmla="*/ 2375728 h 2571750"/>
              <a:gd name="connsiteX140" fmla="*/ 838426 w 9143993"/>
              <a:gd name="connsiteY140" fmla="*/ 2390775 h 2571750"/>
              <a:gd name="connsiteX141" fmla="*/ 853424 w 9143993"/>
              <a:gd name="connsiteY141" fmla="*/ 2383445 h 2571750"/>
              <a:gd name="connsiteX142" fmla="*/ 853680 w 9143993"/>
              <a:gd name="connsiteY142" fmla="*/ 2383445 h 2571750"/>
              <a:gd name="connsiteX143" fmla="*/ 853680 w 9143993"/>
              <a:gd name="connsiteY143" fmla="*/ 2389746 h 2571750"/>
              <a:gd name="connsiteX144" fmla="*/ 862012 w 9143993"/>
              <a:gd name="connsiteY144" fmla="*/ 2389746 h 2571750"/>
              <a:gd name="connsiteX145" fmla="*/ 861627 w 9143993"/>
              <a:gd name="connsiteY145" fmla="*/ 2380229 h 2571750"/>
              <a:gd name="connsiteX146" fmla="*/ 861627 w 9143993"/>
              <a:gd name="connsiteY146" fmla="*/ 2360038 h 2571750"/>
              <a:gd name="connsiteX147" fmla="*/ 842144 w 9143993"/>
              <a:gd name="connsiteY147" fmla="*/ 2339975 h 2571750"/>
              <a:gd name="connsiteX148" fmla="*/ 791991 w 9143993"/>
              <a:gd name="connsiteY148" fmla="*/ 2339975 h 2571750"/>
              <a:gd name="connsiteX149" fmla="*/ 769937 w 9143993"/>
              <a:gd name="connsiteY149" fmla="*/ 2364539 h 2571750"/>
              <a:gd name="connsiteX150" fmla="*/ 794359 w 9143993"/>
              <a:gd name="connsiteY150" fmla="*/ 2390775 h 2571750"/>
              <a:gd name="connsiteX151" fmla="*/ 809186 w 9143993"/>
              <a:gd name="connsiteY151" fmla="*/ 2387689 h 2571750"/>
              <a:gd name="connsiteX152" fmla="*/ 809186 w 9143993"/>
              <a:gd name="connsiteY152" fmla="*/ 2378686 h 2571750"/>
              <a:gd name="connsiteX153" fmla="*/ 794732 w 9143993"/>
              <a:gd name="connsiteY153" fmla="*/ 2383573 h 2571750"/>
              <a:gd name="connsiteX154" fmla="*/ 779158 w 9143993"/>
              <a:gd name="connsiteY154" fmla="*/ 2367369 h 2571750"/>
              <a:gd name="connsiteX155" fmla="*/ 812799 w 9143993"/>
              <a:gd name="connsiteY155" fmla="*/ 2367369 h 2571750"/>
              <a:gd name="connsiteX156" fmla="*/ 791991 w 9143993"/>
              <a:gd name="connsiteY156" fmla="*/ 2339975 h 2571750"/>
              <a:gd name="connsiteX157" fmla="*/ 759637 w 9143993"/>
              <a:gd name="connsiteY157" fmla="*/ 2339975 h 2571750"/>
              <a:gd name="connsiteX158" fmla="*/ 747840 w 9143993"/>
              <a:gd name="connsiteY158" fmla="*/ 2348622 h 2571750"/>
              <a:gd name="connsiteX159" fmla="*/ 747599 w 9143993"/>
              <a:gd name="connsiteY159" fmla="*/ 2348622 h 2571750"/>
              <a:gd name="connsiteX160" fmla="*/ 747599 w 9143993"/>
              <a:gd name="connsiteY160" fmla="*/ 2341120 h 2571750"/>
              <a:gd name="connsiteX161" fmla="*/ 739774 w 9143993"/>
              <a:gd name="connsiteY161" fmla="*/ 2341120 h 2571750"/>
              <a:gd name="connsiteX162" fmla="*/ 739774 w 9143993"/>
              <a:gd name="connsiteY162" fmla="*/ 2389188 h 2571750"/>
              <a:gd name="connsiteX163" fmla="*/ 748201 w 9143993"/>
              <a:gd name="connsiteY163" fmla="*/ 2389188 h 2571750"/>
              <a:gd name="connsiteX164" fmla="*/ 748201 w 9143993"/>
              <a:gd name="connsiteY164" fmla="*/ 2367316 h 2571750"/>
              <a:gd name="connsiteX165" fmla="*/ 760600 w 9143993"/>
              <a:gd name="connsiteY165" fmla="*/ 2347732 h 2571750"/>
              <a:gd name="connsiteX166" fmla="*/ 765174 w 9143993"/>
              <a:gd name="connsiteY166" fmla="*/ 2348622 h 2571750"/>
              <a:gd name="connsiteX167" fmla="*/ 765174 w 9143993"/>
              <a:gd name="connsiteY167" fmla="*/ 2340611 h 2571750"/>
              <a:gd name="connsiteX168" fmla="*/ 759637 w 9143993"/>
              <a:gd name="connsiteY168" fmla="*/ 2339975 h 2571750"/>
              <a:gd name="connsiteX169" fmla="*/ 886519 w 9143993"/>
              <a:gd name="connsiteY169" fmla="*/ 2327275 h 2571750"/>
              <a:gd name="connsiteX170" fmla="*/ 877672 w 9143993"/>
              <a:gd name="connsiteY170" fmla="*/ 2330220 h 2571750"/>
              <a:gd name="connsiteX171" fmla="*/ 877672 w 9143993"/>
              <a:gd name="connsiteY171" fmla="*/ 2341358 h 2571750"/>
              <a:gd name="connsiteX172" fmla="*/ 866774 w 9143993"/>
              <a:gd name="connsiteY172" fmla="*/ 2341358 h 2571750"/>
              <a:gd name="connsiteX173" fmla="*/ 866774 w 9143993"/>
              <a:gd name="connsiteY173" fmla="*/ 2348527 h 2571750"/>
              <a:gd name="connsiteX174" fmla="*/ 877672 w 9143993"/>
              <a:gd name="connsiteY174" fmla="*/ 2348527 h 2571750"/>
              <a:gd name="connsiteX175" fmla="*/ 877672 w 9143993"/>
              <a:gd name="connsiteY175" fmla="*/ 2376821 h 2571750"/>
              <a:gd name="connsiteX176" fmla="*/ 892546 w 9143993"/>
              <a:gd name="connsiteY176" fmla="*/ 2390775 h 2571750"/>
              <a:gd name="connsiteX177" fmla="*/ 900111 w 9143993"/>
              <a:gd name="connsiteY177" fmla="*/ 2389495 h 2571750"/>
              <a:gd name="connsiteX178" fmla="*/ 900111 w 9143993"/>
              <a:gd name="connsiteY178" fmla="*/ 2381942 h 2571750"/>
              <a:gd name="connsiteX179" fmla="*/ 894084 w 9143993"/>
              <a:gd name="connsiteY179" fmla="*/ 2383606 h 2571750"/>
              <a:gd name="connsiteX180" fmla="*/ 886519 w 9143993"/>
              <a:gd name="connsiteY180" fmla="*/ 2375028 h 2571750"/>
              <a:gd name="connsiteX181" fmla="*/ 886519 w 9143993"/>
              <a:gd name="connsiteY181" fmla="*/ 2348527 h 2571750"/>
              <a:gd name="connsiteX182" fmla="*/ 899341 w 9143993"/>
              <a:gd name="connsiteY182" fmla="*/ 2348527 h 2571750"/>
              <a:gd name="connsiteX183" fmla="*/ 899341 w 9143993"/>
              <a:gd name="connsiteY183" fmla="*/ 2341358 h 2571750"/>
              <a:gd name="connsiteX184" fmla="*/ 886519 w 9143993"/>
              <a:gd name="connsiteY184" fmla="*/ 2341358 h 2571750"/>
              <a:gd name="connsiteX185" fmla="*/ 1098073 w 9143993"/>
              <a:gd name="connsiteY185" fmla="*/ 2322513 h 2571750"/>
              <a:gd name="connsiteX186" fmla="*/ 1063625 w 9143993"/>
              <a:gd name="connsiteY186" fmla="*/ 2356389 h 2571750"/>
              <a:gd name="connsiteX187" fmla="*/ 1097947 w 9143993"/>
              <a:gd name="connsiteY187" fmla="*/ 2390776 h 2571750"/>
              <a:gd name="connsiteX188" fmla="*/ 1112837 w 9143993"/>
              <a:gd name="connsiteY188" fmla="*/ 2388475 h 2571750"/>
              <a:gd name="connsiteX189" fmla="*/ 1112206 w 9143993"/>
              <a:gd name="connsiteY189" fmla="*/ 2379271 h 2571750"/>
              <a:gd name="connsiteX190" fmla="*/ 1098073 w 9143993"/>
              <a:gd name="connsiteY190" fmla="*/ 2382467 h 2571750"/>
              <a:gd name="connsiteX191" fmla="*/ 1073466 w 9143993"/>
              <a:gd name="connsiteY191" fmla="*/ 2356645 h 2571750"/>
              <a:gd name="connsiteX192" fmla="*/ 1098578 w 9143993"/>
              <a:gd name="connsiteY192" fmla="*/ 2330822 h 2571750"/>
              <a:gd name="connsiteX193" fmla="*/ 1111953 w 9143993"/>
              <a:gd name="connsiteY193" fmla="*/ 2334530 h 2571750"/>
              <a:gd name="connsiteX194" fmla="*/ 1112711 w 9143993"/>
              <a:gd name="connsiteY194" fmla="*/ 2325326 h 2571750"/>
              <a:gd name="connsiteX195" fmla="*/ 1098073 w 9143993"/>
              <a:gd name="connsiteY195" fmla="*/ 2322513 h 2571750"/>
              <a:gd name="connsiteX196" fmla="*/ 714375 w 9143993"/>
              <a:gd name="connsiteY196" fmla="*/ 2322513 h 2571750"/>
              <a:gd name="connsiteX197" fmla="*/ 681038 w 9143993"/>
              <a:gd name="connsiteY197" fmla="*/ 2356389 h 2571750"/>
              <a:gd name="connsiteX198" fmla="*/ 714375 w 9143993"/>
              <a:gd name="connsiteY198" fmla="*/ 2390776 h 2571750"/>
              <a:gd name="connsiteX199" fmla="*/ 728663 w 9143993"/>
              <a:gd name="connsiteY199" fmla="*/ 2388475 h 2571750"/>
              <a:gd name="connsiteX200" fmla="*/ 728174 w 9143993"/>
              <a:gd name="connsiteY200" fmla="*/ 2379271 h 2571750"/>
              <a:gd name="connsiteX201" fmla="*/ 714375 w 9143993"/>
              <a:gd name="connsiteY201" fmla="*/ 2382467 h 2571750"/>
              <a:gd name="connsiteX202" fmla="*/ 690685 w 9143993"/>
              <a:gd name="connsiteY202" fmla="*/ 2356645 h 2571750"/>
              <a:gd name="connsiteX203" fmla="*/ 714864 w 9143993"/>
              <a:gd name="connsiteY203" fmla="*/ 2330822 h 2571750"/>
              <a:gd name="connsiteX204" fmla="*/ 727930 w 9143993"/>
              <a:gd name="connsiteY204" fmla="*/ 2334530 h 2571750"/>
              <a:gd name="connsiteX205" fmla="*/ 728663 w 9143993"/>
              <a:gd name="connsiteY205" fmla="*/ 2325326 h 2571750"/>
              <a:gd name="connsiteX206" fmla="*/ 714375 w 9143993"/>
              <a:gd name="connsiteY206" fmla="*/ 2322513 h 2571750"/>
              <a:gd name="connsiteX207" fmla="*/ 1326420 w 9143993"/>
              <a:gd name="connsiteY207" fmla="*/ 2320925 h 2571750"/>
              <a:gd name="connsiteX208" fmla="*/ 1326420 w 9143993"/>
              <a:gd name="connsiteY208" fmla="*/ 2348280 h 2571750"/>
              <a:gd name="connsiteX209" fmla="*/ 1326174 w 9143993"/>
              <a:gd name="connsiteY209" fmla="*/ 2348280 h 2571750"/>
              <a:gd name="connsiteX210" fmla="*/ 1310696 w 9143993"/>
              <a:gd name="connsiteY210" fmla="*/ 2340519 h 2571750"/>
              <a:gd name="connsiteX211" fmla="*/ 1290638 w 9143993"/>
              <a:gd name="connsiteY211" fmla="*/ 2364820 h 2571750"/>
              <a:gd name="connsiteX212" fmla="*/ 1310696 w 9143993"/>
              <a:gd name="connsiteY212" fmla="*/ 2390775 h 2571750"/>
              <a:gd name="connsiteX213" fmla="*/ 1326544 w 9143993"/>
              <a:gd name="connsiteY213" fmla="*/ 2382887 h 2571750"/>
              <a:gd name="connsiteX214" fmla="*/ 1326792 w 9143993"/>
              <a:gd name="connsiteY214" fmla="*/ 2382887 h 2571750"/>
              <a:gd name="connsiteX215" fmla="*/ 1326792 w 9143993"/>
              <a:gd name="connsiteY215" fmla="*/ 2389757 h 2571750"/>
              <a:gd name="connsiteX216" fmla="*/ 1335087 w 9143993"/>
              <a:gd name="connsiteY216" fmla="*/ 2389757 h 2571750"/>
              <a:gd name="connsiteX217" fmla="*/ 1335087 w 9143993"/>
              <a:gd name="connsiteY217" fmla="*/ 2320925 h 2571750"/>
              <a:gd name="connsiteX218" fmla="*/ 1268413 w 9143993"/>
              <a:gd name="connsiteY218" fmla="*/ 2320925 h 2571750"/>
              <a:gd name="connsiteX219" fmla="*/ 1268413 w 9143993"/>
              <a:gd name="connsiteY219" fmla="*/ 2330450 h 2571750"/>
              <a:gd name="connsiteX220" fmla="*/ 1277938 w 9143993"/>
              <a:gd name="connsiteY220" fmla="*/ 2330450 h 2571750"/>
              <a:gd name="connsiteX221" fmla="*/ 1277938 w 9143993"/>
              <a:gd name="connsiteY221" fmla="*/ 2320925 h 2571750"/>
              <a:gd name="connsiteX222" fmla="*/ 911223 w 9143993"/>
              <a:gd name="connsiteY222" fmla="*/ 2320925 h 2571750"/>
              <a:gd name="connsiteX223" fmla="*/ 911223 w 9143993"/>
              <a:gd name="connsiteY223" fmla="*/ 2330450 h 2571750"/>
              <a:gd name="connsiteX224" fmla="*/ 920748 w 9143993"/>
              <a:gd name="connsiteY224" fmla="*/ 2330450 h 2571750"/>
              <a:gd name="connsiteX225" fmla="*/ 920748 w 9143993"/>
              <a:gd name="connsiteY225" fmla="*/ 2320925 h 2571750"/>
              <a:gd name="connsiteX226" fmla="*/ 1253313 w 9143993"/>
              <a:gd name="connsiteY226" fmla="*/ 2317750 h 2571750"/>
              <a:gd name="connsiteX227" fmla="*/ 1237923 w 9143993"/>
              <a:gd name="connsiteY227" fmla="*/ 2336876 h 2571750"/>
              <a:gd name="connsiteX228" fmla="*/ 1237923 w 9143993"/>
              <a:gd name="connsiteY228" fmla="*/ 2341310 h 2571750"/>
              <a:gd name="connsiteX229" fmla="*/ 1227137 w 9143993"/>
              <a:gd name="connsiteY229" fmla="*/ 2341310 h 2571750"/>
              <a:gd name="connsiteX230" fmla="*/ 1227137 w 9143993"/>
              <a:gd name="connsiteY230" fmla="*/ 2348403 h 2571750"/>
              <a:gd name="connsiteX231" fmla="*/ 1237923 w 9143993"/>
              <a:gd name="connsiteY231" fmla="*/ 2348403 h 2571750"/>
              <a:gd name="connsiteX232" fmla="*/ 1237923 w 9143993"/>
              <a:gd name="connsiteY232" fmla="*/ 2389188 h 2571750"/>
              <a:gd name="connsiteX233" fmla="*/ 1246406 w 9143993"/>
              <a:gd name="connsiteY233" fmla="*/ 2389188 h 2571750"/>
              <a:gd name="connsiteX234" fmla="*/ 1246406 w 9143993"/>
              <a:gd name="connsiteY234" fmla="*/ 2348403 h 2571750"/>
              <a:gd name="connsiteX235" fmla="*/ 1258524 w 9143993"/>
              <a:gd name="connsiteY235" fmla="*/ 2348403 h 2571750"/>
              <a:gd name="connsiteX236" fmla="*/ 1258524 w 9143993"/>
              <a:gd name="connsiteY236" fmla="*/ 2341310 h 2571750"/>
              <a:gd name="connsiteX237" fmla="*/ 1246406 w 9143993"/>
              <a:gd name="connsiteY237" fmla="*/ 2341310 h 2571750"/>
              <a:gd name="connsiteX238" fmla="*/ 1246406 w 9143993"/>
              <a:gd name="connsiteY238" fmla="*/ 2336116 h 2571750"/>
              <a:gd name="connsiteX239" fmla="*/ 1254525 w 9143993"/>
              <a:gd name="connsiteY239" fmla="*/ 2324843 h 2571750"/>
              <a:gd name="connsiteX240" fmla="*/ 1258645 w 9143993"/>
              <a:gd name="connsiteY240" fmla="*/ 2325350 h 2571750"/>
              <a:gd name="connsiteX241" fmla="*/ 1258887 w 9143993"/>
              <a:gd name="connsiteY241" fmla="*/ 2318257 h 2571750"/>
              <a:gd name="connsiteX242" fmla="*/ 1253313 w 9143993"/>
              <a:gd name="connsiteY242" fmla="*/ 2317750 h 2571750"/>
              <a:gd name="connsiteX243" fmla="*/ 446088 w 9143993"/>
              <a:gd name="connsiteY243" fmla="*/ 2247900 h 2571750"/>
              <a:gd name="connsiteX244" fmla="*/ 518951 w 9143993"/>
              <a:gd name="connsiteY244" fmla="*/ 2247900 h 2571750"/>
              <a:gd name="connsiteX245" fmla="*/ 576263 w 9143993"/>
              <a:gd name="connsiteY245" fmla="*/ 2305113 h 2571750"/>
              <a:gd name="connsiteX246" fmla="*/ 518951 w 9143993"/>
              <a:gd name="connsiteY246" fmla="*/ 2362200 h 2571750"/>
              <a:gd name="connsiteX247" fmla="*/ 446088 w 9143993"/>
              <a:gd name="connsiteY247" fmla="*/ 2362200 h 2571750"/>
              <a:gd name="connsiteX248" fmla="*/ 446088 w 9143993"/>
              <a:gd name="connsiteY248" fmla="*/ 2320762 h 2571750"/>
              <a:gd name="connsiteX249" fmla="*/ 519076 w 9143993"/>
              <a:gd name="connsiteY249" fmla="*/ 2320762 h 2571750"/>
              <a:gd name="connsiteX250" fmla="*/ 519076 w 9143993"/>
              <a:gd name="connsiteY250" fmla="*/ 2289339 h 2571750"/>
              <a:gd name="connsiteX251" fmla="*/ 446088 w 9143993"/>
              <a:gd name="connsiteY251" fmla="*/ 2289339 h 2571750"/>
              <a:gd name="connsiteX252" fmla="*/ 1415715 w 9143993"/>
              <a:gd name="connsiteY252" fmla="*/ 2246313 h 2571750"/>
              <a:gd name="connsiteX253" fmla="*/ 1427156 w 9143993"/>
              <a:gd name="connsiteY253" fmla="*/ 2259013 h 2571750"/>
              <a:gd name="connsiteX254" fmla="*/ 1403344 w 9143993"/>
              <a:gd name="connsiteY254" fmla="*/ 2259013 h 2571750"/>
              <a:gd name="connsiteX255" fmla="*/ 1415715 w 9143993"/>
              <a:gd name="connsiteY255" fmla="*/ 2246313 h 2571750"/>
              <a:gd name="connsiteX256" fmla="*/ 1241915 w 9143993"/>
              <a:gd name="connsiteY256" fmla="*/ 2246313 h 2571750"/>
              <a:gd name="connsiteX257" fmla="*/ 1252532 w 9143993"/>
              <a:gd name="connsiteY257" fmla="*/ 2259013 h 2571750"/>
              <a:gd name="connsiteX258" fmla="*/ 1230307 w 9143993"/>
              <a:gd name="connsiteY258" fmla="*/ 2259013 h 2571750"/>
              <a:gd name="connsiteX259" fmla="*/ 1241915 w 9143993"/>
              <a:gd name="connsiteY259" fmla="*/ 2246313 h 2571750"/>
              <a:gd name="connsiteX260" fmla="*/ 1049827 w 9143993"/>
              <a:gd name="connsiteY260" fmla="*/ 2246313 h 2571750"/>
              <a:gd name="connsiteX261" fmla="*/ 1060446 w 9143993"/>
              <a:gd name="connsiteY261" fmla="*/ 2259013 h 2571750"/>
              <a:gd name="connsiteX262" fmla="*/ 1038220 w 9143993"/>
              <a:gd name="connsiteY262" fmla="*/ 2259013 h 2571750"/>
              <a:gd name="connsiteX263" fmla="*/ 1049827 w 9143993"/>
              <a:gd name="connsiteY263" fmla="*/ 2246313 h 2571750"/>
              <a:gd name="connsiteX264" fmla="*/ 900602 w 9143993"/>
              <a:gd name="connsiteY264" fmla="*/ 2246313 h 2571750"/>
              <a:gd name="connsiteX265" fmla="*/ 911220 w 9143993"/>
              <a:gd name="connsiteY265" fmla="*/ 2259013 h 2571750"/>
              <a:gd name="connsiteX266" fmla="*/ 888995 w 9143993"/>
              <a:gd name="connsiteY266" fmla="*/ 2259013 h 2571750"/>
              <a:gd name="connsiteX267" fmla="*/ 900602 w 9143993"/>
              <a:gd name="connsiteY267" fmla="*/ 2246313 h 2571750"/>
              <a:gd name="connsiteX268" fmla="*/ 802113 w 9143993"/>
              <a:gd name="connsiteY268" fmla="*/ 2246313 h 2571750"/>
              <a:gd name="connsiteX269" fmla="*/ 812796 w 9143993"/>
              <a:gd name="connsiteY269" fmla="*/ 2259013 h 2571750"/>
              <a:gd name="connsiteX270" fmla="*/ 790571 w 9143993"/>
              <a:gd name="connsiteY270" fmla="*/ 2259013 h 2571750"/>
              <a:gd name="connsiteX271" fmla="*/ 802113 w 9143993"/>
              <a:gd name="connsiteY271" fmla="*/ 2246313 h 2571750"/>
              <a:gd name="connsiteX272" fmla="*/ 1368419 w 9143993"/>
              <a:gd name="connsiteY272" fmla="*/ 2238375 h 2571750"/>
              <a:gd name="connsiteX273" fmla="*/ 1368419 w 9143993"/>
              <a:gd name="connsiteY273" fmla="*/ 2289175 h 2571750"/>
              <a:gd name="connsiteX274" fmla="*/ 1381119 w 9143993"/>
              <a:gd name="connsiteY274" fmla="*/ 2289175 h 2571750"/>
              <a:gd name="connsiteX275" fmla="*/ 1381119 w 9143993"/>
              <a:gd name="connsiteY275" fmla="*/ 2238375 h 2571750"/>
              <a:gd name="connsiteX276" fmla="*/ 1268408 w 9143993"/>
              <a:gd name="connsiteY276" fmla="*/ 2238375 h 2571750"/>
              <a:gd name="connsiteX277" fmla="*/ 1287813 w 9143993"/>
              <a:gd name="connsiteY277" fmla="*/ 2289175 h 2571750"/>
              <a:gd name="connsiteX278" fmla="*/ 1303106 w 9143993"/>
              <a:gd name="connsiteY278" fmla="*/ 2289175 h 2571750"/>
              <a:gd name="connsiteX279" fmla="*/ 1322383 w 9143993"/>
              <a:gd name="connsiteY279" fmla="*/ 2238375 h 2571750"/>
              <a:gd name="connsiteX280" fmla="*/ 1308760 w 9143993"/>
              <a:gd name="connsiteY280" fmla="*/ 2238375 h 2571750"/>
              <a:gd name="connsiteX281" fmla="*/ 1296167 w 9143993"/>
              <a:gd name="connsiteY281" fmla="*/ 2275321 h 2571750"/>
              <a:gd name="connsiteX282" fmla="*/ 1296038 w 9143993"/>
              <a:gd name="connsiteY282" fmla="*/ 2275321 h 2571750"/>
              <a:gd name="connsiteX283" fmla="*/ 1282930 w 9143993"/>
              <a:gd name="connsiteY283" fmla="*/ 2238375 h 2571750"/>
              <a:gd name="connsiteX284" fmla="*/ 1108715 w 9143993"/>
              <a:gd name="connsiteY284" fmla="*/ 2238375 h 2571750"/>
              <a:gd name="connsiteX285" fmla="*/ 1108715 w 9143993"/>
              <a:gd name="connsiteY285" fmla="*/ 2260346 h 2571750"/>
              <a:gd name="connsiteX286" fmla="*/ 1087431 w 9143993"/>
              <a:gd name="connsiteY286" fmla="*/ 2260346 h 2571750"/>
              <a:gd name="connsiteX287" fmla="*/ 1087431 w 9143993"/>
              <a:gd name="connsiteY287" fmla="*/ 2267204 h 2571750"/>
              <a:gd name="connsiteX288" fmla="*/ 1108715 w 9143993"/>
              <a:gd name="connsiteY288" fmla="*/ 2267204 h 2571750"/>
              <a:gd name="connsiteX289" fmla="*/ 1108715 w 9143993"/>
              <a:gd name="connsiteY289" fmla="*/ 2289175 h 2571750"/>
              <a:gd name="connsiteX290" fmla="*/ 1115359 w 9143993"/>
              <a:gd name="connsiteY290" fmla="*/ 2289175 h 2571750"/>
              <a:gd name="connsiteX291" fmla="*/ 1115359 w 9143993"/>
              <a:gd name="connsiteY291" fmla="*/ 2267204 h 2571750"/>
              <a:gd name="connsiteX292" fmla="*/ 1136643 w 9143993"/>
              <a:gd name="connsiteY292" fmla="*/ 2267204 h 2571750"/>
              <a:gd name="connsiteX293" fmla="*/ 1136643 w 9143993"/>
              <a:gd name="connsiteY293" fmla="*/ 2260346 h 2571750"/>
              <a:gd name="connsiteX294" fmla="*/ 1115359 w 9143993"/>
              <a:gd name="connsiteY294" fmla="*/ 2260346 h 2571750"/>
              <a:gd name="connsiteX295" fmla="*/ 1115359 w 9143993"/>
              <a:gd name="connsiteY295" fmla="*/ 2238375 h 2571750"/>
              <a:gd name="connsiteX296" fmla="*/ 754059 w 9143993"/>
              <a:gd name="connsiteY296" fmla="*/ 2238375 h 2571750"/>
              <a:gd name="connsiteX297" fmla="*/ 754059 w 9143993"/>
              <a:gd name="connsiteY297" fmla="*/ 2289175 h 2571750"/>
              <a:gd name="connsiteX298" fmla="*/ 766759 w 9143993"/>
              <a:gd name="connsiteY298" fmla="*/ 2289175 h 2571750"/>
              <a:gd name="connsiteX299" fmla="*/ 766759 w 9143993"/>
              <a:gd name="connsiteY299" fmla="*/ 2238375 h 2571750"/>
              <a:gd name="connsiteX300" fmla="*/ 1478386 w 9143993"/>
              <a:gd name="connsiteY300" fmla="*/ 2236788 h 2571750"/>
              <a:gd name="connsiteX301" fmla="*/ 1461971 w 9143993"/>
              <a:gd name="connsiteY301" fmla="*/ 2244974 h 2571750"/>
              <a:gd name="connsiteX302" fmla="*/ 1461724 w 9143993"/>
              <a:gd name="connsiteY302" fmla="*/ 2244974 h 2571750"/>
              <a:gd name="connsiteX303" fmla="*/ 1461724 w 9143993"/>
              <a:gd name="connsiteY303" fmla="*/ 2237922 h 2571750"/>
              <a:gd name="connsiteX304" fmla="*/ 1449381 w 9143993"/>
              <a:gd name="connsiteY304" fmla="*/ 2237922 h 2571750"/>
              <a:gd name="connsiteX305" fmla="*/ 1449381 w 9143993"/>
              <a:gd name="connsiteY305" fmla="*/ 2289176 h 2571750"/>
              <a:gd name="connsiteX306" fmla="*/ 1462465 w 9143993"/>
              <a:gd name="connsiteY306" fmla="*/ 2289176 h 2571750"/>
              <a:gd name="connsiteX307" fmla="*/ 1462465 w 9143993"/>
              <a:gd name="connsiteY307" fmla="*/ 2264116 h 2571750"/>
              <a:gd name="connsiteX308" fmla="*/ 1473943 w 9143993"/>
              <a:gd name="connsiteY308" fmla="*/ 2247115 h 2571750"/>
              <a:gd name="connsiteX309" fmla="*/ 1482459 w 9143993"/>
              <a:gd name="connsiteY309" fmla="*/ 2261849 h 2571750"/>
              <a:gd name="connsiteX310" fmla="*/ 1482459 w 9143993"/>
              <a:gd name="connsiteY310" fmla="*/ 2289176 h 2571750"/>
              <a:gd name="connsiteX311" fmla="*/ 1495418 w 9143993"/>
              <a:gd name="connsiteY311" fmla="*/ 2289176 h 2571750"/>
              <a:gd name="connsiteX312" fmla="*/ 1495418 w 9143993"/>
              <a:gd name="connsiteY312" fmla="*/ 2256812 h 2571750"/>
              <a:gd name="connsiteX313" fmla="*/ 1478386 w 9143993"/>
              <a:gd name="connsiteY313" fmla="*/ 2236788 h 2571750"/>
              <a:gd name="connsiteX314" fmla="*/ 1414928 w 9143993"/>
              <a:gd name="connsiteY314" fmla="*/ 2236788 h 2571750"/>
              <a:gd name="connsiteX315" fmla="*/ 1390644 w 9143993"/>
              <a:gd name="connsiteY315" fmla="*/ 2264093 h 2571750"/>
              <a:gd name="connsiteX316" fmla="*/ 1418012 w 9143993"/>
              <a:gd name="connsiteY316" fmla="*/ 2290763 h 2571750"/>
              <a:gd name="connsiteX317" fmla="*/ 1436001 w 9143993"/>
              <a:gd name="connsiteY317" fmla="*/ 2286699 h 2571750"/>
              <a:gd name="connsiteX318" fmla="*/ 1436001 w 9143993"/>
              <a:gd name="connsiteY318" fmla="*/ 2275777 h 2571750"/>
              <a:gd name="connsiteX319" fmla="*/ 1418655 w 9143993"/>
              <a:gd name="connsiteY319" fmla="*/ 2280984 h 2571750"/>
              <a:gd name="connsiteX320" fmla="*/ 1403750 w 9143993"/>
              <a:gd name="connsiteY320" fmla="*/ 2267903 h 2571750"/>
              <a:gd name="connsiteX321" fmla="*/ 1439856 w 9143993"/>
              <a:gd name="connsiteY321" fmla="*/ 2267903 h 2571750"/>
              <a:gd name="connsiteX322" fmla="*/ 1414928 w 9143993"/>
              <a:gd name="connsiteY322" fmla="*/ 2236788 h 2571750"/>
              <a:gd name="connsiteX323" fmla="*/ 1356443 w 9143993"/>
              <a:gd name="connsiteY323" fmla="*/ 2236788 h 2571750"/>
              <a:gd name="connsiteX324" fmla="*/ 1342435 w 9143993"/>
              <a:gd name="connsiteY324" fmla="*/ 2249633 h 2571750"/>
              <a:gd name="connsiteX325" fmla="*/ 1342183 w 9143993"/>
              <a:gd name="connsiteY325" fmla="*/ 2249633 h 2571750"/>
              <a:gd name="connsiteX326" fmla="*/ 1342183 w 9143993"/>
              <a:gd name="connsiteY326" fmla="*/ 2237922 h 2571750"/>
              <a:gd name="connsiteX327" fmla="*/ 1330320 w 9143993"/>
              <a:gd name="connsiteY327" fmla="*/ 2237922 h 2571750"/>
              <a:gd name="connsiteX328" fmla="*/ 1330320 w 9143993"/>
              <a:gd name="connsiteY328" fmla="*/ 2289176 h 2571750"/>
              <a:gd name="connsiteX329" fmla="*/ 1343697 w 9143993"/>
              <a:gd name="connsiteY329" fmla="*/ 2289176 h 2571750"/>
              <a:gd name="connsiteX330" fmla="*/ 1343697 w 9143993"/>
              <a:gd name="connsiteY330" fmla="*/ 2270412 h 2571750"/>
              <a:gd name="connsiteX331" fmla="*/ 1354550 w 9143993"/>
              <a:gd name="connsiteY331" fmla="*/ 2249507 h 2571750"/>
              <a:gd name="connsiteX332" fmla="*/ 1360481 w 9143993"/>
              <a:gd name="connsiteY332" fmla="*/ 2250641 h 2571750"/>
              <a:gd name="connsiteX333" fmla="*/ 1360481 w 9143993"/>
              <a:gd name="connsiteY333" fmla="*/ 2237166 h 2571750"/>
              <a:gd name="connsiteX334" fmla="*/ 1356443 w 9143993"/>
              <a:gd name="connsiteY334" fmla="*/ 2236788 h 2571750"/>
              <a:gd name="connsiteX335" fmla="*/ 1241170 w 9143993"/>
              <a:gd name="connsiteY335" fmla="*/ 2236788 h 2571750"/>
              <a:gd name="connsiteX336" fmla="*/ 1217608 w 9143993"/>
              <a:gd name="connsiteY336" fmla="*/ 2264093 h 2571750"/>
              <a:gd name="connsiteX337" fmla="*/ 1244038 w 9143993"/>
              <a:gd name="connsiteY337" fmla="*/ 2290763 h 2571750"/>
              <a:gd name="connsiteX338" fmla="*/ 1261493 w 9143993"/>
              <a:gd name="connsiteY338" fmla="*/ 2286699 h 2571750"/>
              <a:gd name="connsiteX339" fmla="*/ 1261493 w 9143993"/>
              <a:gd name="connsiteY339" fmla="*/ 2275777 h 2571750"/>
              <a:gd name="connsiteX340" fmla="*/ 1244661 w 9143993"/>
              <a:gd name="connsiteY340" fmla="*/ 2280984 h 2571750"/>
              <a:gd name="connsiteX341" fmla="*/ 1230200 w 9143993"/>
              <a:gd name="connsiteY341" fmla="*/ 2267903 h 2571750"/>
              <a:gd name="connsiteX342" fmla="*/ 1265232 w 9143993"/>
              <a:gd name="connsiteY342" fmla="*/ 2267903 h 2571750"/>
              <a:gd name="connsiteX343" fmla="*/ 1241170 w 9143993"/>
              <a:gd name="connsiteY343" fmla="*/ 2236788 h 2571750"/>
              <a:gd name="connsiteX344" fmla="*/ 1049084 w 9143993"/>
              <a:gd name="connsiteY344" fmla="*/ 2236788 h 2571750"/>
              <a:gd name="connsiteX345" fmla="*/ 1025520 w 9143993"/>
              <a:gd name="connsiteY345" fmla="*/ 2264093 h 2571750"/>
              <a:gd name="connsiteX346" fmla="*/ 1051951 w 9143993"/>
              <a:gd name="connsiteY346" fmla="*/ 2290763 h 2571750"/>
              <a:gd name="connsiteX347" fmla="*/ 1069405 w 9143993"/>
              <a:gd name="connsiteY347" fmla="*/ 2286699 h 2571750"/>
              <a:gd name="connsiteX348" fmla="*/ 1069405 w 9143993"/>
              <a:gd name="connsiteY348" fmla="*/ 2275777 h 2571750"/>
              <a:gd name="connsiteX349" fmla="*/ 1052575 w 9143993"/>
              <a:gd name="connsiteY349" fmla="*/ 2280984 h 2571750"/>
              <a:gd name="connsiteX350" fmla="*/ 1038112 w 9143993"/>
              <a:gd name="connsiteY350" fmla="*/ 2267903 h 2571750"/>
              <a:gd name="connsiteX351" fmla="*/ 1073146 w 9143993"/>
              <a:gd name="connsiteY351" fmla="*/ 2267903 h 2571750"/>
              <a:gd name="connsiteX352" fmla="*/ 1049084 w 9143993"/>
              <a:gd name="connsiteY352" fmla="*/ 2236788 h 2571750"/>
              <a:gd name="connsiteX353" fmla="*/ 956307 w 9143993"/>
              <a:gd name="connsiteY353" fmla="*/ 2236788 h 2571750"/>
              <a:gd name="connsiteX354" fmla="*/ 931858 w 9143993"/>
              <a:gd name="connsiteY354" fmla="*/ 2263585 h 2571750"/>
              <a:gd name="connsiteX355" fmla="*/ 956803 w 9143993"/>
              <a:gd name="connsiteY355" fmla="*/ 2290763 h 2571750"/>
              <a:gd name="connsiteX356" fmla="*/ 969958 w 9143993"/>
              <a:gd name="connsiteY356" fmla="*/ 2289112 h 2571750"/>
              <a:gd name="connsiteX357" fmla="*/ 969338 w 9143993"/>
              <a:gd name="connsiteY357" fmla="*/ 2277936 h 2571750"/>
              <a:gd name="connsiteX358" fmla="*/ 959285 w 9143993"/>
              <a:gd name="connsiteY358" fmla="*/ 2280349 h 2571750"/>
              <a:gd name="connsiteX359" fmla="*/ 945634 w 9143993"/>
              <a:gd name="connsiteY359" fmla="*/ 2263585 h 2571750"/>
              <a:gd name="connsiteX360" fmla="*/ 958913 w 9143993"/>
              <a:gd name="connsiteY360" fmla="*/ 2247202 h 2571750"/>
              <a:gd name="connsiteX361" fmla="*/ 967848 w 9143993"/>
              <a:gd name="connsiteY361" fmla="*/ 2249107 h 2571750"/>
              <a:gd name="connsiteX362" fmla="*/ 969089 w 9143993"/>
              <a:gd name="connsiteY362" fmla="*/ 2238439 h 2571750"/>
              <a:gd name="connsiteX363" fmla="*/ 956307 w 9143993"/>
              <a:gd name="connsiteY363" fmla="*/ 2236788 h 2571750"/>
              <a:gd name="connsiteX364" fmla="*/ 899858 w 9143993"/>
              <a:gd name="connsiteY364" fmla="*/ 2236788 h 2571750"/>
              <a:gd name="connsiteX365" fmla="*/ 876295 w 9143993"/>
              <a:gd name="connsiteY365" fmla="*/ 2264093 h 2571750"/>
              <a:gd name="connsiteX366" fmla="*/ 902726 w 9143993"/>
              <a:gd name="connsiteY366" fmla="*/ 2290763 h 2571750"/>
              <a:gd name="connsiteX367" fmla="*/ 920180 w 9143993"/>
              <a:gd name="connsiteY367" fmla="*/ 2286699 h 2571750"/>
              <a:gd name="connsiteX368" fmla="*/ 920180 w 9143993"/>
              <a:gd name="connsiteY368" fmla="*/ 2275777 h 2571750"/>
              <a:gd name="connsiteX369" fmla="*/ 903349 w 9143993"/>
              <a:gd name="connsiteY369" fmla="*/ 2280984 h 2571750"/>
              <a:gd name="connsiteX370" fmla="*/ 888887 w 9143993"/>
              <a:gd name="connsiteY370" fmla="*/ 2267903 h 2571750"/>
              <a:gd name="connsiteX371" fmla="*/ 923920 w 9143993"/>
              <a:gd name="connsiteY371" fmla="*/ 2267903 h 2571750"/>
              <a:gd name="connsiteX372" fmla="*/ 899858 w 9143993"/>
              <a:gd name="connsiteY372" fmla="*/ 2236788 h 2571750"/>
              <a:gd name="connsiteX373" fmla="*/ 852510 w 9143993"/>
              <a:gd name="connsiteY373" fmla="*/ 2236788 h 2571750"/>
              <a:gd name="connsiteX374" fmla="*/ 831846 w 9143993"/>
              <a:gd name="connsiteY374" fmla="*/ 2252790 h 2571750"/>
              <a:gd name="connsiteX375" fmla="*/ 855610 w 9143993"/>
              <a:gd name="connsiteY375" fmla="*/ 2274634 h 2571750"/>
              <a:gd name="connsiteX376" fmla="*/ 846698 w 9143993"/>
              <a:gd name="connsiteY376" fmla="*/ 2280984 h 2571750"/>
              <a:gd name="connsiteX377" fmla="*/ 833266 w 9143993"/>
              <a:gd name="connsiteY377" fmla="*/ 2277555 h 2571750"/>
              <a:gd name="connsiteX378" fmla="*/ 832362 w 9143993"/>
              <a:gd name="connsiteY378" fmla="*/ 2288604 h 2571750"/>
              <a:gd name="connsiteX379" fmla="*/ 847860 w 9143993"/>
              <a:gd name="connsiteY379" fmla="*/ 2290763 h 2571750"/>
              <a:gd name="connsiteX380" fmla="*/ 869946 w 9143993"/>
              <a:gd name="connsiteY380" fmla="*/ 2273999 h 2571750"/>
              <a:gd name="connsiteX381" fmla="*/ 846181 w 9143993"/>
              <a:gd name="connsiteY381" fmla="*/ 2252282 h 2571750"/>
              <a:gd name="connsiteX382" fmla="*/ 854189 w 9143993"/>
              <a:gd name="connsiteY382" fmla="*/ 2246567 h 2571750"/>
              <a:gd name="connsiteX383" fmla="*/ 866458 w 9143993"/>
              <a:gd name="connsiteY383" fmla="*/ 2248853 h 2571750"/>
              <a:gd name="connsiteX384" fmla="*/ 867363 w 9143993"/>
              <a:gd name="connsiteY384" fmla="*/ 2238693 h 2571750"/>
              <a:gd name="connsiteX385" fmla="*/ 852510 w 9143993"/>
              <a:gd name="connsiteY385" fmla="*/ 2236788 h 2571750"/>
              <a:gd name="connsiteX386" fmla="*/ 801372 w 9143993"/>
              <a:gd name="connsiteY386" fmla="*/ 2236788 h 2571750"/>
              <a:gd name="connsiteX387" fmla="*/ 777871 w 9143993"/>
              <a:gd name="connsiteY387" fmla="*/ 2264093 h 2571750"/>
              <a:gd name="connsiteX388" fmla="*/ 804357 w 9143993"/>
              <a:gd name="connsiteY388" fmla="*/ 2290763 h 2571750"/>
              <a:gd name="connsiteX389" fmla="*/ 821765 w 9143993"/>
              <a:gd name="connsiteY389" fmla="*/ 2286699 h 2571750"/>
              <a:gd name="connsiteX390" fmla="*/ 821765 w 9143993"/>
              <a:gd name="connsiteY390" fmla="*/ 2275777 h 2571750"/>
              <a:gd name="connsiteX391" fmla="*/ 804978 w 9143993"/>
              <a:gd name="connsiteY391" fmla="*/ 2280984 h 2571750"/>
              <a:gd name="connsiteX392" fmla="*/ 790430 w 9143993"/>
              <a:gd name="connsiteY392" fmla="*/ 2267903 h 2571750"/>
              <a:gd name="connsiteX393" fmla="*/ 825496 w 9143993"/>
              <a:gd name="connsiteY393" fmla="*/ 2267903 h 2571750"/>
              <a:gd name="connsiteX394" fmla="*/ 801372 w 9143993"/>
              <a:gd name="connsiteY394" fmla="*/ 2236788 h 2571750"/>
              <a:gd name="connsiteX395" fmla="*/ 1165220 w 9143993"/>
              <a:gd name="connsiteY395" fmla="*/ 2230438 h 2571750"/>
              <a:gd name="connsiteX396" fmla="*/ 1172916 w 9143993"/>
              <a:gd name="connsiteY396" fmla="*/ 2230438 h 2571750"/>
              <a:gd name="connsiteX397" fmla="*/ 1195382 w 9143993"/>
              <a:gd name="connsiteY397" fmla="*/ 2254188 h 2571750"/>
              <a:gd name="connsiteX398" fmla="*/ 1172916 w 9143993"/>
              <a:gd name="connsiteY398" fmla="*/ 2278063 h 2571750"/>
              <a:gd name="connsiteX399" fmla="*/ 1165220 w 9143993"/>
              <a:gd name="connsiteY399" fmla="*/ 2278063 h 2571750"/>
              <a:gd name="connsiteX400" fmla="*/ 1526929 w 9143993"/>
              <a:gd name="connsiteY400" fmla="*/ 2224088 h 2571750"/>
              <a:gd name="connsiteX401" fmla="*/ 1513349 w 9143993"/>
              <a:gd name="connsiteY401" fmla="*/ 2228357 h 2571750"/>
              <a:gd name="connsiteX402" fmla="*/ 1513349 w 9143993"/>
              <a:gd name="connsiteY402" fmla="*/ 2238528 h 2571750"/>
              <a:gd name="connsiteX403" fmla="*/ 1503356 w 9143993"/>
              <a:gd name="connsiteY403" fmla="*/ 2238528 h 2571750"/>
              <a:gd name="connsiteX404" fmla="*/ 1503356 w 9143993"/>
              <a:gd name="connsiteY404" fmla="*/ 2248322 h 2571750"/>
              <a:gd name="connsiteX405" fmla="*/ 1513349 w 9143993"/>
              <a:gd name="connsiteY405" fmla="*/ 2248322 h 2571750"/>
              <a:gd name="connsiteX406" fmla="*/ 1513349 w 9143993"/>
              <a:gd name="connsiteY406" fmla="*/ 2274314 h 2571750"/>
              <a:gd name="connsiteX407" fmla="*/ 1529748 w 9143993"/>
              <a:gd name="connsiteY407" fmla="*/ 2290763 h 2571750"/>
              <a:gd name="connsiteX408" fmla="*/ 1539868 w 9143993"/>
              <a:gd name="connsiteY408" fmla="*/ 2289633 h 2571750"/>
              <a:gd name="connsiteX409" fmla="*/ 1539484 w 9143993"/>
              <a:gd name="connsiteY409" fmla="*/ 2279086 h 2571750"/>
              <a:gd name="connsiteX410" fmla="*/ 1533207 w 9143993"/>
              <a:gd name="connsiteY410" fmla="*/ 2280467 h 2571750"/>
              <a:gd name="connsiteX411" fmla="*/ 1526929 w 9143993"/>
              <a:gd name="connsiteY411" fmla="*/ 2272054 h 2571750"/>
              <a:gd name="connsiteX412" fmla="*/ 1526929 w 9143993"/>
              <a:gd name="connsiteY412" fmla="*/ 2248322 h 2571750"/>
              <a:gd name="connsiteX413" fmla="*/ 1538972 w 9143993"/>
              <a:gd name="connsiteY413" fmla="*/ 2248322 h 2571750"/>
              <a:gd name="connsiteX414" fmla="*/ 1538972 w 9143993"/>
              <a:gd name="connsiteY414" fmla="*/ 2238528 h 2571750"/>
              <a:gd name="connsiteX415" fmla="*/ 1526929 w 9143993"/>
              <a:gd name="connsiteY415" fmla="*/ 2238528 h 2571750"/>
              <a:gd name="connsiteX416" fmla="*/ 1150933 w 9143993"/>
              <a:gd name="connsiteY416" fmla="*/ 2219325 h 2571750"/>
              <a:gd name="connsiteX417" fmla="*/ 1150933 w 9143993"/>
              <a:gd name="connsiteY417" fmla="*/ 2289175 h 2571750"/>
              <a:gd name="connsiteX418" fmla="*/ 1169719 w 9143993"/>
              <a:gd name="connsiteY418" fmla="*/ 2289175 h 2571750"/>
              <a:gd name="connsiteX419" fmla="*/ 1209670 w 9143993"/>
              <a:gd name="connsiteY419" fmla="*/ 2254187 h 2571750"/>
              <a:gd name="connsiteX420" fmla="*/ 1169719 w 9143993"/>
              <a:gd name="connsiteY420" fmla="*/ 2219325 h 2571750"/>
              <a:gd name="connsiteX421" fmla="*/ 717447 w 9143993"/>
              <a:gd name="connsiteY421" fmla="*/ 2219325 h 2571750"/>
              <a:gd name="connsiteX422" fmla="*/ 679446 w 9143993"/>
              <a:gd name="connsiteY422" fmla="*/ 2256298 h 2571750"/>
              <a:gd name="connsiteX423" fmla="*/ 717447 w 9143993"/>
              <a:gd name="connsiteY423" fmla="*/ 2290763 h 2571750"/>
              <a:gd name="connsiteX424" fmla="*/ 739771 w 9143993"/>
              <a:gd name="connsiteY424" fmla="*/ 2287254 h 2571750"/>
              <a:gd name="connsiteX425" fmla="*/ 739771 w 9143993"/>
              <a:gd name="connsiteY425" fmla="*/ 2250031 h 2571750"/>
              <a:gd name="connsiteX426" fmla="*/ 711803 w 9143993"/>
              <a:gd name="connsiteY426" fmla="*/ 2250031 h 2571750"/>
              <a:gd name="connsiteX427" fmla="*/ 711803 w 9143993"/>
              <a:gd name="connsiteY427" fmla="*/ 2260935 h 2571750"/>
              <a:gd name="connsiteX428" fmla="*/ 726477 w 9143993"/>
              <a:gd name="connsiteY428" fmla="*/ 2260935 h 2571750"/>
              <a:gd name="connsiteX429" fmla="*/ 726477 w 9143993"/>
              <a:gd name="connsiteY429" fmla="*/ 2278982 h 2571750"/>
              <a:gd name="connsiteX430" fmla="*/ 717447 w 9143993"/>
              <a:gd name="connsiteY430" fmla="*/ 2279985 h 2571750"/>
              <a:gd name="connsiteX431" fmla="*/ 693869 w 9143993"/>
              <a:gd name="connsiteY431" fmla="*/ 2255295 h 2571750"/>
              <a:gd name="connsiteX432" fmla="*/ 718952 w 9143993"/>
              <a:gd name="connsiteY432" fmla="*/ 2230229 h 2571750"/>
              <a:gd name="connsiteX433" fmla="*/ 736761 w 9143993"/>
              <a:gd name="connsiteY433" fmla="*/ 2233864 h 2571750"/>
              <a:gd name="connsiteX434" fmla="*/ 737765 w 9143993"/>
              <a:gd name="connsiteY434" fmla="*/ 2222208 h 2571750"/>
              <a:gd name="connsiteX435" fmla="*/ 717447 w 9143993"/>
              <a:gd name="connsiteY435" fmla="*/ 2219325 h 2571750"/>
              <a:gd name="connsiteX436" fmla="*/ 1368419 w 9143993"/>
              <a:gd name="connsiteY436" fmla="*/ 2216150 h 2571750"/>
              <a:gd name="connsiteX437" fmla="*/ 1368419 w 9143993"/>
              <a:gd name="connsiteY437" fmla="*/ 2228850 h 2571750"/>
              <a:gd name="connsiteX438" fmla="*/ 1381119 w 9143993"/>
              <a:gd name="connsiteY438" fmla="*/ 2228850 h 2571750"/>
              <a:gd name="connsiteX439" fmla="*/ 1381119 w 9143993"/>
              <a:gd name="connsiteY439" fmla="*/ 2216150 h 2571750"/>
              <a:gd name="connsiteX440" fmla="*/ 977895 w 9143993"/>
              <a:gd name="connsiteY440" fmla="*/ 2216150 h 2571750"/>
              <a:gd name="connsiteX441" fmla="*/ 977895 w 9143993"/>
              <a:gd name="connsiteY441" fmla="*/ 2289175 h 2571750"/>
              <a:gd name="connsiteX442" fmla="*/ 991286 w 9143993"/>
              <a:gd name="connsiteY442" fmla="*/ 2289175 h 2571750"/>
              <a:gd name="connsiteX443" fmla="*/ 991286 w 9143993"/>
              <a:gd name="connsiteY443" fmla="*/ 2264457 h 2571750"/>
              <a:gd name="connsiteX444" fmla="*/ 991412 w 9143993"/>
              <a:gd name="connsiteY444" fmla="*/ 2264457 h 2571750"/>
              <a:gd name="connsiteX445" fmla="*/ 1008592 w 9143993"/>
              <a:gd name="connsiteY445" fmla="*/ 2289175 h 2571750"/>
              <a:gd name="connsiteX446" fmla="*/ 1025520 w 9143993"/>
              <a:gd name="connsiteY446" fmla="*/ 2289175 h 2571750"/>
              <a:gd name="connsiteX447" fmla="*/ 1004045 w 9143993"/>
              <a:gd name="connsiteY447" fmla="*/ 2260944 h 2571750"/>
              <a:gd name="connsiteX448" fmla="*/ 1023120 w 9143993"/>
              <a:gd name="connsiteY448" fmla="*/ 2238108 h 2571750"/>
              <a:gd name="connsiteX449" fmla="*/ 1007455 w 9143993"/>
              <a:gd name="connsiteY449" fmla="*/ 2238108 h 2571750"/>
              <a:gd name="connsiteX450" fmla="*/ 991412 w 9143993"/>
              <a:gd name="connsiteY450" fmla="*/ 2258560 h 2571750"/>
              <a:gd name="connsiteX451" fmla="*/ 991286 w 9143993"/>
              <a:gd name="connsiteY451" fmla="*/ 2258560 h 2571750"/>
              <a:gd name="connsiteX452" fmla="*/ 991286 w 9143993"/>
              <a:gd name="connsiteY452" fmla="*/ 2216150 h 2571750"/>
              <a:gd name="connsiteX453" fmla="*/ 754059 w 9143993"/>
              <a:gd name="connsiteY453" fmla="*/ 2216150 h 2571750"/>
              <a:gd name="connsiteX454" fmla="*/ 754059 w 9143993"/>
              <a:gd name="connsiteY454" fmla="*/ 2228850 h 2571750"/>
              <a:gd name="connsiteX455" fmla="*/ 766759 w 9143993"/>
              <a:gd name="connsiteY455" fmla="*/ 2228850 h 2571750"/>
              <a:gd name="connsiteX456" fmla="*/ 766759 w 9143993"/>
              <a:gd name="connsiteY456" fmla="*/ 2216150 h 2571750"/>
              <a:gd name="connsiteX457" fmla="*/ 341344 w 9143993"/>
              <a:gd name="connsiteY457" fmla="*/ 2216150 h 2571750"/>
              <a:gd name="connsiteX458" fmla="*/ 252413 w 9143993"/>
              <a:gd name="connsiteY458" fmla="*/ 2305113 h 2571750"/>
              <a:gd name="connsiteX459" fmla="*/ 341344 w 9143993"/>
              <a:gd name="connsiteY459" fmla="*/ 2393950 h 2571750"/>
              <a:gd name="connsiteX460" fmla="*/ 518956 w 9143993"/>
              <a:gd name="connsiteY460" fmla="*/ 2393950 h 2571750"/>
              <a:gd name="connsiteX461" fmla="*/ 608013 w 9143993"/>
              <a:gd name="connsiteY461" fmla="*/ 2305113 h 2571750"/>
              <a:gd name="connsiteX462" fmla="*/ 518956 w 9143993"/>
              <a:gd name="connsiteY462" fmla="*/ 2216150 h 2571750"/>
              <a:gd name="connsiteX463" fmla="*/ 414449 w 9143993"/>
              <a:gd name="connsiteY463" fmla="*/ 2216150 h 2571750"/>
              <a:gd name="connsiteX464" fmla="*/ 414449 w 9143993"/>
              <a:gd name="connsiteY464" fmla="*/ 2289281 h 2571750"/>
              <a:gd name="connsiteX465" fmla="*/ 341344 w 9143993"/>
              <a:gd name="connsiteY465" fmla="*/ 2289281 h 2571750"/>
              <a:gd name="connsiteX466" fmla="*/ 341344 w 9143993"/>
              <a:gd name="connsiteY466" fmla="*/ 2320820 h 2571750"/>
              <a:gd name="connsiteX467" fmla="*/ 414449 w 9143993"/>
              <a:gd name="connsiteY467" fmla="*/ 2320820 h 2571750"/>
              <a:gd name="connsiteX468" fmla="*/ 414449 w 9143993"/>
              <a:gd name="connsiteY468" fmla="*/ 2362411 h 2571750"/>
              <a:gd name="connsiteX469" fmla="*/ 341344 w 9143993"/>
              <a:gd name="connsiteY469" fmla="*/ 2362411 h 2571750"/>
              <a:gd name="connsiteX470" fmla="*/ 283941 w 9143993"/>
              <a:gd name="connsiteY470" fmla="*/ 2305113 h 2571750"/>
              <a:gd name="connsiteX471" fmla="*/ 341344 w 9143993"/>
              <a:gd name="connsiteY471" fmla="*/ 2247689 h 2571750"/>
              <a:gd name="connsiteX472" fmla="*/ 377897 w 9143993"/>
              <a:gd name="connsiteY472" fmla="*/ 2247689 h 2571750"/>
              <a:gd name="connsiteX473" fmla="*/ 377897 w 9143993"/>
              <a:gd name="connsiteY473" fmla="*/ 2216150 h 2571750"/>
              <a:gd name="connsiteX474" fmla="*/ 0 w 9143993"/>
              <a:gd name="connsiteY474" fmla="*/ 0 h 2571750"/>
              <a:gd name="connsiteX475" fmla="*/ 9143993 w 9143993"/>
              <a:gd name="connsiteY475" fmla="*/ 0 h 2571750"/>
              <a:gd name="connsiteX476" fmla="*/ 9143993 w 9143993"/>
              <a:gd name="connsiteY476" fmla="*/ 2571750 h 2571750"/>
              <a:gd name="connsiteX477" fmla="*/ 0 w 9143993"/>
              <a:gd name="connsiteY477" fmla="*/ 2571750 h 2571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9143993" h="2571750">
                <a:moveTo>
                  <a:pt x="846804" y="2366963"/>
                </a:moveTo>
                <a:cubicBezTo>
                  <a:pt x="848698" y="2366963"/>
                  <a:pt x="850593" y="2367200"/>
                  <a:pt x="852487" y="2367200"/>
                </a:cubicBezTo>
                <a:lnTo>
                  <a:pt x="852487" y="2371110"/>
                </a:lnTo>
                <a:cubicBezTo>
                  <a:pt x="852487" y="2377744"/>
                  <a:pt x="847815" y="2382838"/>
                  <a:pt x="839101" y="2382838"/>
                </a:cubicBezTo>
                <a:cubicBezTo>
                  <a:pt x="835187" y="2382838"/>
                  <a:pt x="830262" y="2380350"/>
                  <a:pt x="830262" y="2375612"/>
                </a:cubicBezTo>
                <a:cubicBezTo>
                  <a:pt x="830262" y="2367674"/>
                  <a:pt x="842006" y="2366963"/>
                  <a:pt x="846804" y="2366963"/>
                </a:cubicBezTo>
                <a:close/>
                <a:moveTo>
                  <a:pt x="1518870" y="2347913"/>
                </a:moveTo>
                <a:cubicBezTo>
                  <a:pt x="1526196" y="2347913"/>
                  <a:pt x="1530348" y="2353664"/>
                  <a:pt x="1530348" y="2360613"/>
                </a:cubicBezTo>
                <a:lnTo>
                  <a:pt x="1506536" y="2360613"/>
                </a:lnTo>
                <a:cubicBezTo>
                  <a:pt x="1507148" y="2354742"/>
                  <a:pt x="1510567" y="2347913"/>
                  <a:pt x="1518870" y="2347913"/>
                </a:cubicBezTo>
                <a:close/>
                <a:moveTo>
                  <a:pt x="1369582" y="2347913"/>
                </a:moveTo>
                <a:cubicBezTo>
                  <a:pt x="1376873" y="2347913"/>
                  <a:pt x="1381125" y="2353664"/>
                  <a:pt x="1381125" y="2360613"/>
                </a:cubicBezTo>
                <a:lnTo>
                  <a:pt x="1357312" y="2360613"/>
                </a:lnTo>
                <a:cubicBezTo>
                  <a:pt x="1357919" y="2354742"/>
                  <a:pt x="1361321" y="2347913"/>
                  <a:pt x="1369582" y="2347913"/>
                </a:cubicBezTo>
                <a:close/>
                <a:moveTo>
                  <a:pt x="1313221" y="2347913"/>
                </a:moveTo>
                <a:cubicBezTo>
                  <a:pt x="1322672" y="2347913"/>
                  <a:pt x="1327150" y="2356799"/>
                  <a:pt x="1327150" y="2365561"/>
                </a:cubicBezTo>
                <a:cubicBezTo>
                  <a:pt x="1327150" y="2373212"/>
                  <a:pt x="1323046" y="2382838"/>
                  <a:pt x="1313345" y="2382838"/>
                </a:cubicBezTo>
                <a:cubicBezTo>
                  <a:pt x="1304018" y="2382838"/>
                  <a:pt x="1300163" y="2372595"/>
                  <a:pt x="1300411" y="2365191"/>
                </a:cubicBezTo>
                <a:cubicBezTo>
                  <a:pt x="1300163" y="2356799"/>
                  <a:pt x="1303893" y="2347913"/>
                  <a:pt x="1313221" y="2347913"/>
                </a:cubicBezTo>
                <a:close/>
                <a:moveTo>
                  <a:pt x="1142205" y="2347913"/>
                </a:moveTo>
                <a:cubicBezTo>
                  <a:pt x="1151664" y="2347913"/>
                  <a:pt x="1157287" y="2356552"/>
                  <a:pt x="1157287" y="2365437"/>
                </a:cubicBezTo>
                <a:cubicBezTo>
                  <a:pt x="1157287" y="2373706"/>
                  <a:pt x="1152558" y="2382838"/>
                  <a:pt x="1142205" y="2382838"/>
                </a:cubicBezTo>
                <a:cubicBezTo>
                  <a:pt x="1131725" y="2382838"/>
                  <a:pt x="1127125" y="2373706"/>
                  <a:pt x="1127125" y="2365437"/>
                </a:cubicBezTo>
                <a:cubicBezTo>
                  <a:pt x="1127125" y="2356552"/>
                  <a:pt x="1132621" y="2347913"/>
                  <a:pt x="1142205" y="2347913"/>
                </a:cubicBezTo>
                <a:close/>
                <a:moveTo>
                  <a:pt x="1011716" y="2347913"/>
                </a:moveTo>
                <a:cubicBezTo>
                  <a:pt x="1021004" y="2347913"/>
                  <a:pt x="1025523" y="2356581"/>
                  <a:pt x="1025523" y="2366523"/>
                </a:cubicBezTo>
                <a:cubicBezTo>
                  <a:pt x="1025523" y="2375573"/>
                  <a:pt x="1019875" y="2382838"/>
                  <a:pt x="1011716" y="2382838"/>
                </a:cubicBezTo>
                <a:cubicBezTo>
                  <a:pt x="1003557" y="2382838"/>
                  <a:pt x="998536" y="2374936"/>
                  <a:pt x="998536" y="2365886"/>
                </a:cubicBezTo>
                <a:cubicBezTo>
                  <a:pt x="998536" y="2357728"/>
                  <a:pt x="1002929" y="2347913"/>
                  <a:pt x="1011716" y="2347913"/>
                </a:cubicBezTo>
                <a:close/>
                <a:moveTo>
                  <a:pt x="791854" y="2347913"/>
                </a:moveTo>
                <a:cubicBezTo>
                  <a:pt x="799144" y="2347913"/>
                  <a:pt x="803274" y="2353664"/>
                  <a:pt x="803274" y="2360613"/>
                </a:cubicBezTo>
                <a:lnTo>
                  <a:pt x="779462" y="2360613"/>
                </a:lnTo>
                <a:cubicBezTo>
                  <a:pt x="780070" y="2354742"/>
                  <a:pt x="783593" y="2347913"/>
                  <a:pt x="791854" y="2347913"/>
                </a:cubicBezTo>
                <a:close/>
                <a:moveTo>
                  <a:pt x="1268413" y="2341563"/>
                </a:moveTo>
                <a:lnTo>
                  <a:pt x="1268413" y="2389188"/>
                </a:lnTo>
                <a:lnTo>
                  <a:pt x="1277938" y="2389188"/>
                </a:lnTo>
                <a:lnTo>
                  <a:pt x="1277938" y="2341563"/>
                </a:lnTo>
                <a:close/>
                <a:moveTo>
                  <a:pt x="911224" y="2341563"/>
                </a:moveTo>
                <a:lnTo>
                  <a:pt x="911224" y="2389188"/>
                </a:lnTo>
                <a:lnTo>
                  <a:pt x="919161" y="2389188"/>
                </a:lnTo>
                <a:lnTo>
                  <a:pt x="919161" y="2341563"/>
                </a:lnTo>
                <a:close/>
                <a:moveTo>
                  <a:pt x="1519130" y="2339975"/>
                </a:moveTo>
                <a:cubicBezTo>
                  <a:pt x="1505760" y="2339975"/>
                  <a:pt x="1497013" y="2350135"/>
                  <a:pt x="1497013" y="2364539"/>
                </a:cubicBezTo>
                <a:cubicBezTo>
                  <a:pt x="1497013" y="2380358"/>
                  <a:pt x="1504634" y="2390775"/>
                  <a:pt x="1521380" y="2390775"/>
                </a:cubicBezTo>
                <a:cubicBezTo>
                  <a:pt x="1529253" y="2390775"/>
                  <a:pt x="1533001" y="2388975"/>
                  <a:pt x="1536375" y="2387689"/>
                </a:cubicBezTo>
                <a:lnTo>
                  <a:pt x="1536375" y="2378686"/>
                </a:lnTo>
                <a:cubicBezTo>
                  <a:pt x="1534126" y="2380615"/>
                  <a:pt x="1527502" y="2383573"/>
                  <a:pt x="1521755" y="2383573"/>
                </a:cubicBezTo>
                <a:cubicBezTo>
                  <a:pt x="1513507" y="2383573"/>
                  <a:pt x="1506259" y="2377014"/>
                  <a:pt x="1506259" y="2367369"/>
                </a:cubicBezTo>
                <a:lnTo>
                  <a:pt x="1539874" y="2367369"/>
                </a:lnTo>
                <a:cubicBezTo>
                  <a:pt x="1539874" y="2351807"/>
                  <a:pt x="1534876" y="2339975"/>
                  <a:pt x="1519130" y="2339975"/>
                </a:cubicBezTo>
                <a:close/>
                <a:moveTo>
                  <a:pt x="1479686" y="2339975"/>
                </a:moveTo>
                <a:cubicBezTo>
                  <a:pt x="1465341" y="2339975"/>
                  <a:pt x="1455737" y="2350650"/>
                  <a:pt x="1455737" y="2365440"/>
                </a:cubicBezTo>
                <a:cubicBezTo>
                  <a:pt x="1455737" y="2379329"/>
                  <a:pt x="1465467" y="2390775"/>
                  <a:pt x="1479686" y="2390775"/>
                </a:cubicBezTo>
                <a:cubicBezTo>
                  <a:pt x="1482804" y="2390775"/>
                  <a:pt x="1487046" y="2390518"/>
                  <a:pt x="1490662" y="2388846"/>
                </a:cubicBezTo>
                <a:lnTo>
                  <a:pt x="1489914" y="2380872"/>
                </a:lnTo>
                <a:cubicBezTo>
                  <a:pt x="1487295" y="2382673"/>
                  <a:pt x="1483553" y="2383573"/>
                  <a:pt x="1480684" y="2383573"/>
                </a:cubicBezTo>
                <a:cubicBezTo>
                  <a:pt x="1469458" y="2383573"/>
                  <a:pt x="1464967" y="2374056"/>
                  <a:pt x="1464967" y="2365440"/>
                </a:cubicBezTo>
                <a:cubicBezTo>
                  <a:pt x="1464967" y="2356180"/>
                  <a:pt x="1470331" y="2347177"/>
                  <a:pt x="1480059" y="2347177"/>
                </a:cubicBezTo>
                <a:cubicBezTo>
                  <a:pt x="1482804" y="2347177"/>
                  <a:pt x="1486172" y="2347949"/>
                  <a:pt x="1489539" y="2349364"/>
                </a:cubicBezTo>
                <a:lnTo>
                  <a:pt x="1490288" y="2341904"/>
                </a:lnTo>
                <a:cubicBezTo>
                  <a:pt x="1487793" y="2340876"/>
                  <a:pt x="1483178" y="2339975"/>
                  <a:pt x="1479686" y="2339975"/>
                </a:cubicBezTo>
                <a:close/>
                <a:moveTo>
                  <a:pt x="1426402" y="2339975"/>
                </a:moveTo>
                <a:cubicBezTo>
                  <a:pt x="1419728" y="2339975"/>
                  <a:pt x="1413312" y="2343282"/>
                  <a:pt x="1410617" y="2348750"/>
                </a:cubicBezTo>
                <a:lnTo>
                  <a:pt x="1410360" y="2348750"/>
                </a:lnTo>
                <a:lnTo>
                  <a:pt x="1410360" y="2341120"/>
                </a:lnTo>
                <a:lnTo>
                  <a:pt x="1401762" y="2341120"/>
                </a:lnTo>
                <a:lnTo>
                  <a:pt x="1401762" y="2389188"/>
                </a:lnTo>
                <a:lnTo>
                  <a:pt x="1410746" y="2389188"/>
                </a:lnTo>
                <a:lnTo>
                  <a:pt x="1410746" y="2366934"/>
                </a:lnTo>
                <a:cubicBezTo>
                  <a:pt x="1410746" y="2355235"/>
                  <a:pt x="1415237" y="2347097"/>
                  <a:pt x="1425375" y="2347097"/>
                </a:cubicBezTo>
                <a:cubicBezTo>
                  <a:pt x="1433204" y="2347605"/>
                  <a:pt x="1435641" y="2353073"/>
                  <a:pt x="1435641" y="2364264"/>
                </a:cubicBezTo>
                <a:lnTo>
                  <a:pt x="1435641" y="2389188"/>
                </a:lnTo>
                <a:lnTo>
                  <a:pt x="1444625" y="2389188"/>
                </a:lnTo>
                <a:lnTo>
                  <a:pt x="1444625" y="2360576"/>
                </a:lnTo>
                <a:cubicBezTo>
                  <a:pt x="1444625" y="2347732"/>
                  <a:pt x="1438978" y="2339975"/>
                  <a:pt x="1426402" y="2339975"/>
                </a:cubicBezTo>
                <a:close/>
                <a:moveTo>
                  <a:pt x="1369841" y="2339975"/>
                </a:moveTo>
                <a:cubicBezTo>
                  <a:pt x="1356509" y="2339975"/>
                  <a:pt x="1347787" y="2350135"/>
                  <a:pt x="1347787" y="2364539"/>
                </a:cubicBezTo>
                <a:cubicBezTo>
                  <a:pt x="1347787" y="2380358"/>
                  <a:pt x="1355388" y="2390775"/>
                  <a:pt x="1372084" y="2390775"/>
                </a:cubicBezTo>
                <a:cubicBezTo>
                  <a:pt x="1379934" y="2390775"/>
                  <a:pt x="1383673" y="2388975"/>
                  <a:pt x="1387036" y="2387689"/>
                </a:cubicBezTo>
                <a:lnTo>
                  <a:pt x="1387036" y="2378686"/>
                </a:lnTo>
                <a:cubicBezTo>
                  <a:pt x="1384918" y="2380615"/>
                  <a:pt x="1378189" y="2383573"/>
                  <a:pt x="1372459" y="2383573"/>
                </a:cubicBezTo>
                <a:cubicBezTo>
                  <a:pt x="1364359" y="2383573"/>
                  <a:pt x="1357008" y="2377014"/>
                  <a:pt x="1357008" y="2367369"/>
                </a:cubicBezTo>
                <a:lnTo>
                  <a:pt x="1390650" y="2367369"/>
                </a:lnTo>
                <a:cubicBezTo>
                  <a:pt x="1390650" y="2351807"/>
                  <a:pt x="1385541" y="2339975"/>
                  <a:pt x="1369841" y="2339975"/>
                </a:cubicBezTo>
                <a:close/>
                <a:moveTo>
                  <a:pt x="1201723" y="2339975"/>
                </a:moveTo>
                <a:cubicBezTo>
                  <a:pt x="1195154" y="2339975"/>
                  <a:pt x="1188956" y="2343282"/>
                  <a:pt x="1186354" y="2348750"/>
                </a:cubicBezTo>
                <a:lnTo>
                  <a:pt x="1186230" y="2348750"/>
                </a:lnTo>
                <a:lnTo>
                  <a:pt x="1186230" y="2341120"/>
                </a:lnTo>
                <a:lnTo>
                  <a:pt x="1177924" y="2341120"/>
                </a:lnTo>
                <a:lnTo>
                  <a:pt x="1177924" y="2389188"/>
                </a:lnTo>
                <a:lnTo>
                  <a:pt x="1186478" y="2389188"/>
                </a:lnTo>
                <a:lnTo>
                  <a:pt x="1186478" y="2366934"/>
                </a:lnTo>
                <a:cubicBezTo>
                  <a:pt x="1186478" y="2355235"/>
                  <a:pt x="1190940" y="2347097"/>
                  <a:pt x="1200732" y="2347097"/>
                </a:cubicBezTo>
                <a:cubicBezTo>
                  <a:pt x="1208293" y="2347605"/>
                  <a:pt x="1210647" y="2353073"/>
                  <a:pt x="1210647" y="2364264"/>
                </a:cubicBezTo>
                <a:lnTo>
                  <a:pt x="1210647" y="2389188"/>
                </a:lnTo>
                <a:lnTo>
                  <a:pt x="1219199" y="2389188"/>
                </a:lnTo>
                <a:lnTo>
                  <a:pt x="1219199" y="2360576"/>
                </a:lnTo>
                <a:cubicBezTo>
                  <a:pt x="1219199" y="2347732"/>
                  <a:pt x="1213870" y="2339975"/>
                  <a:pt x="1201723" y="2339975"/>
                </a:cubicBezTo>
                <a:close/>
                <a:moveTo>
                  <a:pt x="1142207" y="2339975"/>
                </a:moveTo>
                <a:cubicBezTo>
                  <a:pt x="1127467" y="2339975"/>
                  <a:pt x="1117600" y="2350650"/>
                  <a:pt x="1117600" y="2365440"/>
                </a:cubicBezTo>
                <a:cubicBezTo>
                  <a:pt x="1117600" y="2379329"/>
                  <a:pt x="1127596" y="2390775"/>
                  <a:pt x="1142207" y="2390775"/>
                </a:cubicBezTo>
                <a:cubicBezTo>
                  <a:pt x="1156687" y="2390775"/>
                  <a:pt x="1166812" y="2379329"/>
                  <a:pt x="1166812" y="2365440"/>
                </a:cubicBezTo>
                <a:cubicBezTo>
                  <a:pt x="1166812" y="2350650"/>
                  <a:pt x="1156945" y="2339975"/>
                  <a:pt x="1142207" y="2339975"/>
                </a:cubicBezTo>
                <a:close/>
                <a:moveTo>
                  <a:pt x="1010683" y="2339975"/>
                </a:moveTo>
                <a:cubicBezTo>
                  <a:pt x="996064" y="2339975"/>
                  <a:pt x="989011" y="2353159"/>
                  <a:pt x="989011" y="2365456"/>
                </a:cubicBezTo>
                <a:cubicBezTo>
                  <a:pt x="989011" y="2377879"/>
                  <a:pt x="995808" y="2389035"/>
                  <a:pt x="1009657" y="2389035"/>
                </a:cubicBezTo>
                <a:cubicBezTo>
                  <a:pt x="1015941" y="2389035"/>
                  <a:pt x="1022096" y="2386500"/>
                  <a:pt x="1025943" y="2381556"/>
                </a:cubicBezTo>
                <a:lnTo>
                  <a:pt x="1026072" y="2381556"/>
                </a:lnTo>
                <a:lnTo>
                  <a:pt x="1026072" y="2386246"/>
                </a:lnTo>
                <a:cubicBezTo>
                  <a:pt x="1026072" y="2396388"/>
                  <a:pt x="1020557" y="2402726"/>
                  <a:pt x="1011068" y="2402726"/>
                </a:cubicBezTo>
                <a:cubicBezTo>
                  <a:pt x="1004528" y="2402726"/>
                  <a:pt x="1000552" y="2401458"/>
                  <a:pt x="993628" y="2398416"/>
                </a:cubicBezTo>
                <a:lnTo>
                  <a:pt x="992730" y="2406529"/>
                </a:lnTo>
                <a:cubicBezTo>
                  <a:pt x="1000552" y="2409191"/>
                  <a:pt x="1004913" y="2409825"/>
                  <a:pt x="1010042" y="2409825"/>
                </a:cubicBezTo>
                <a:cubicBezTo>
                  <a:pt x="1027482" y="2409825"/>
                  <a:pt x="1035048" y="2401458"/>
                  <a:pt x="1035048" y="2386880"/>
                </a:cubicBezTo>
                <a:lnTo>
                  <a:pt x="1035048" y="2341116"/>
                </a:lnTo>
                <a:lnTo>
                  <a:pt x="1026841" y="2341116"/>
                </a:lnTo>
                <a:lnTo>
                  <a:pt x="1026841" y="2348215"/>
                </a:lnTo>
                <a:lnTo>
                  <a:pt x="1026584" y="2348215"/>
                </a:lnTo>
                <a:cubicBezTo>
                  <a:pt x="1023891" y="2343144"/>
                  <a:pt x="1019147" y="2339975"/>
                  <a:pt x="1010683" y="2339975"/>
                </a:cubicBezTo>
                <a:close/>
                <a:moveTo>
                  <a:pt x="960350" y="2339975"/>
                </a:moveTo>
                <a:cubicBezTo>
                  <a:pt x="953924" y="2339975"/>
                  <a:pt x="947622" y="2343282"/>
                  <a:pt x="945150" y="2348750"/>
                </a:cubicBezTo>
                <a:lnTo>
                  <a:pt x="944903" y="2348750"/>
                </a:lnTo>
                <a:lnTo>
                  <a:pt x="944903" y="2341120"/>
                </a:lnTo>
                <a:lnTo>
                  <a:pt x="936623" y="2341120"/>
                </a:lnTo>
                <a:lnTo>
                  <a:pt x="936623" y="2389188"/>
                </a:lnTo>
                <a:lnTo>
                  <a:pt x="945150" y="2389188"/>
                </a:lnTo>
                <a:lnTo>
                  <a:pt x="945150" y="2366934"/>
                </a:lnTo>
                <a:cubicBezTo>
                  <a:pt x="945150" y="2355235"/>
                  <a:pt x="949599" y="2347097"/>
                  <a:pt x="959362" y="2347097"/>
                </a:cubicBezTo>
                <a:cubicBezTo>
                  <a:pt x="966900" y="2347605"/>
                  <a:pt x="969248" y="2353073"/>
                  <a:pt x="969248" y="2364264"/>
                </a:cubicBezTo>
                <a:lnTo>
                  <a:pt x="969248" y="2389188"/>
                </a:lnTo>
                <a:lnTo>
                  <a:pt x="977898" y="2389188"/>
                </a:lnTo>
                <a:lnTo>
                  <a:pt x="977898" y="2360576"/>
                </a:lnTo>
                <a:cubicBezTo>
                  <a:pt x="977898" y="2347732"/>
                  <a:pt x="972461" y="2339975"/>
                  <a:pt x="960350" y="2339975"/>
                </a:cubicBezTo>
                <a:close/>
                <a:moveTo>
                  <a:pt x="842144" y="2339975"/>
                </a:moveTo>
                <a:cubicBezTo>
                  <a:pt x="835991" y="2339975"/>
                  <a:pt x="830735" y="2341904"/>
                  <a:pt x="826249" y="2344605"/>
                </a:cubicBezTo>
                <a:lnTo>
                  <a:pt x="826762" y="2352193"/>
                </a:lnTo>
                <a:cubicBezTo>
                  <a:pt x="830351" y="2349106"/>
                  <a:pt x="835734" y="2347177"/>
                  <a:pt x="840734" y="2347177"/>
                </a:cubicBezTo>
                <a:cubicBezTo>
                  <a:pt x="849706" y="2347177"/>
                  <a:pt x="852783" y="2351550"/>
                  <a:pt x="852783" y="2359909"/>
                </a:cubicBezTo>
                <a:cubicBezTo>
                  <a:pt x="849194" y="2359652"/>
                  <a:pt x="846758" y="2359652"/>
                  <a:pt x="843297" y="2359652"/>
                </a:cubicBezTo>
                <a:cubicBezTo>
                  <a:pt x="834068" y="2359652"/>
                  <a:pt x="820737" y="2363510"/>
                  <a:pt x="820737" y="2375728"/>
                </a:cubicBezTo>
                <a:cubicBezTo>
                  <a:pt x="820737" y="2386274"/>
                  <a:pt x="828043" y="2390775"/>
                  <a:pt x="838426" y="2390775"/>
                </a:cubicBezTo>
                <a:cubicBezTo>
                  <a:pt x="846630" y="2390775"/>
                  <a:pt x="851373" y="2386403"/>
                  <a:pt x="853424" y="2383445"/>
                </a:cubicBezTo>
                <a:lnTo>
                  <a:pt x="853680" y="2383445"/>
                </a:lnTo>
                <a:lnTo>
                  <a:pt x="853680" y="2389746"/>
                </a:lnTo>
                <a:lnTo>
                  <a:pt x="862012" y="2389746"/>
                </a:lnTo>
                <a:cubicBezTo>
                  <a:pt x="861884" y="2388203"/>
                  <a:pt x="861627" y="2385760"/>
                  <a:pt x="861627" y="2380229"/>
                </a:cubicBezTo>
                <a:lnTo>
                  <a:pt x="861627" y="2360038"/>
                </a:lnTo>
                <a:cubicBezTo>
                  <a:pt x="861627" y="2346791"/>
                  <a:pt x="855987" y="2339975"/>
                  <a:pt x="842144" y="2339975"/>
                </a:cubicBezTo>
                <a:close/>
                <a:moveTo>
                  <a:pt x="791991" y="2339975"/>
                </a:moveTo>
                <a:cubicBezTo>
                  <a:pt x="778784" y="2339975"/>
                  <a:pt x="769937" y="2350135"/>
                  <a:pt x="769937" y="2364539"/>
                </a:cubicBezTo>
                <a:cubicBezTo>
                  <a:pt x="769937" y="2380358"/>
                  <a:pt x="777662" y="2390775"/>
                  <a:pt x="794359" y="2390775"/>
                </a:cubicBezTo>
                <a:cubicBezTo>
                  <a:pt x="802084" y="2390775"/>
                  <a:pt x="805822" y="2388975"/>
                  <a:pt x="809186" y="2387689"/>
                </a:cubicBezTo>
                <a:lnTo>
                  <a:pt x="809186" y="2378686"/>
                </a:lnTo>
                <a:cubicBezTo>
                  <a:pt x="807068" y="2380615"/>
                  <a:pt x="800464" y="2383573"/>
                  <a:pt x="794732" y="2383573"/>
                </a:cubicBezTo>
                <a:cubicBezTo>
                  <a:pt x="786509" y="2383573"/>
                  <a:pt x="779158" y="2377014"/>
                  <a:pt x="779158" y="2367369"/>
                </a:cubicBezTo>
                <a:lnTo>
                  <a:pt x="812799" y="2367369"/>
                </a:lnTo>
                <a:cubicBezTo>
                  <a:pt x="812799" y="2351807"/>
                  <a:pt x="807691" y="2339975"/>
                  <a:pt x="791991" y="2339975"/>
                </a:cubicBezTo>
                <a:close/>
                <a:moveTo>
                  <a:pt x="759637" y="2339975"/>
                </a:moveTo>
                <a:cubicBezTo>
                  <a:pt x="754822" y="2339975"/>
                  <a:pt x="750007" y="2343536"/>
                  <a:pt x="747840" y="2348622"/>
                </a:cubicBezTo>
                <a:lnTo>
                  <a:pt x="747599" y="2348622"/>
                </a:lnTo>
                <a:lnTo>
                  <a:pt x="747599" y="2341120"/>
                </a:lnTo>
                <a:lnTo>
                  <a:pt x="739774" y="2341120"/>
                </a:lnTo>
                <a:lnTo>
                  <a:pt x="739774" y="2389188"/>
                </a:lnTo>
                <a:lnTo>
                  <a:pt x="748201" y="2389188"/>
                </a:lnTo>
                <a:lnTo>
                  <a:pt x="748201" y="2367316"/>
                </a:lnTo>
                <a:cubicBezTo>
                  <a:pt x="748201" y="2355235"/>
                  <a:pt x="753016" y="2347732"/>
                  <a:pt x="760600" y="2347732"/>
                </a:cubicBezTo>
                <a:cubicBezTo>
                  <a:pt x="761924" y="2347732"/>
                  <a:pt x="763730" y="2347860"/>
                  <a:pt x="765174" y="2348622"/>
                </a:cubicBezTo>
                <a:lnTo>
                  <a:pt x="765174" y="2340611"/>
                </a:lnTo>
                <a:cubicBezTo>
                  <a:pt x="763369" y="2340230"/>
                  <a:pt x="762165" y="2339975"/>
                  <a:pt x="759637" y="2339975"/>
                </a:cubicBezTo>
                <a:close/>
                <a:moveTo>
                  <a:pt x="886519" y="2327275"/>
                </a:moveTo>
                <a:lnTo>
                  <a:pt x="877672" y="2330220"/>
                </a:lnTo>
                <a:lnTo>
                  <a:pt x="877672" y="2341358"/>
                </a:lnTo>
                <a:lnTo>
                  <a:pt x="866774" y="2341358"/>
                </a:lnTo>
                <a:lnTo>
                  <a:pt x="866774" y="2348527"/>
                </a:lnTo>
                <a:lnTo>
                  <a:pt x="877672" y="2348527"/>
                </a:lnTo>
                <a:lnTo>
                  <a:pt x="877672" y="2376821"/>
                </a:lnTo>
                <a:cubicBezTo>
                  <a:pt x="877672" y="2386422"/>
                  <a:pt x="883314" y="2390775"/>
                  <a:pt x="892546" y="2390775"/>
                </a:cubicBezTo>
                <a:cubicBezTo>
                  <a:pt x="895367" y="2390775"/>
                  <a:pt x="898187" y="2390135"/>
                  <a:pt x="900111" y="2389495"/>
                </a:cubicBezTo>
                <a:lnTo>
                  <a:pt x="900111" y="2381942"/>
                </a:lnTo>
                <a:cubicBezTo>
                  <a:pt x="898829" y="2382838"/>
                  <a:pt x="896777" y="2383606"/>
                  <a:pt x="894084" y="2383606"/>
                </a:cubicBezTo>
                <a:cubicBezTo>
                  <a:pt x="889981" y="2383606"/>
                  <a:pt x="886519" y="2380661"/>
                  <a:pt x="886519" y="2375028"/>
                </a:cubicBezTo>
                <a:lnTo>
                  <a:pt x="886519" y="2348527"/>
                </a:lnTo>
                <a:lnTo>
                  <a:pt x="899341" y="2348527"/>
                </a:lnTo>
                <a:lnTo>
                  <a:pt x="899341" y="2341358"/>
                </a:lnTo>
                <a:lnTo>
                  <a:pt x="886519" y="2341358"/>
                </a:lnTo>
                <a:close/>
                <a:moveTo>
                  <a:pt x="1098073" y="2322513"/>
                </a:moveTo>
                <a:cubicBezTo>
                  <a:pt x="1078136" y="2322513"/>
                  <a:pt x="1063625" y="2336064"/>
                  <a:pt x="1063625" y="2356389"/>
                </a:cubicBezTo>
                <a:cubicBezTo>
                  <a:pt x="1063625" y="2377354"/>
                  <a:pt x="1077379" y="2390776"/>
                  <a:pt x="1097947" y="2390776"/>
                </a:cubicBezTo>
                <a:cubicBezTo>
                  <a:pt x="1101859" y="2390776"/>
                  <a:pt x="1107916" y="2390521"/>
                  <a:pt x="1112837" y="2388475"/>
                </a:cubicBezTo>
                <a:lnTo>
                  <a:pt x="1112206" y="2379271"/>
                </a:lnTo>
                <a:cubicBezTo>
                  <a:pt x="1109051" y="2381317"/>
                  <a:pt x="1102743" y="2382467"/>
                  <a:pt x="1098073" y="2382467"/>
                </a:cubicBezTo>
                <a:cubicBezTo>
                  <a:pt x="1084571" y="2382467"/>
                  <a:pt x="1073466" y="2372240"/>
                  <a:pt x="1073466" y="2356645"/>
                </a:cubicBezTo>
                <a:cubicBezTo>
                  <a:pt x="1073466" y="2341816"/>
                  <a:pt x="1083435" y="2330822"/>
                  <a:pt x="1098578" y="2330822"/>
                </a:cubicBezTo>
                <a:cubicBezTo>
                  <a:pt x="1103246" y="2330822"/>
                  <a:pt x="1107916" y="2332101"/>
                  <a:pt x="1111953" y="2334530"/>
                </a:cubicBezTo>
                <a:lnTo>
                  <a:pt x="1112711" y="2325326"/>
                </a:lnTo>
                <a:cubicBezTo>
                  <a:pt x="1108042" y="2323280"/>
                  <a:pt x="1103121" y="2322513"/>
                  <a:pt x="1098073" y="2322513"/>
                </a:cubicBezTo>
                <a:close/>
                <a:moveTo>
                  <a:pt x="714375" y="2322513"/>
                </a:moveTo>
                <a:cubicBezTo>
                  <a:pt x="695203" y="2322513"/>
                  <a:pt x="681038" y="2336064"/>
                  <a:pt x="681038" y="2356389"/>
                </a:cubicBezTo>
                <a:cubicBezTo>
                  <a:pt x="681038" y="2377354"/>
                  <a:pt x="694348" y="2390776"/>
                  <a:pt x="714375" y="2390776"/>
                </a:cubicBezTo>
                <a:cubicBezTo>
                  <a:pt x="718038" y="2390776"/>
                  <a:pt x="723900" y="2390521"/>
                  <a:pt x="728663" y="2388475"/>
                </a:cubicBezTo>
                <a:lnTo>
                  <a:pt x="728174" y="2379271"/>
                </a:lnTo>
                <a:cubicBezTo>
                  <a:pt x="724999" y="2381317"/>
                  <a:pt x="718893" y="2382467"/>
                  <a:pt x="714375" y="2382467"/>
                </a:cubicBezTo>
                <a:cubicBezTo>
                  <a:pt x="701309" y="2382467"/>
                  <a:pt x="690685" y="2372240"/>
                  <a:pt x="690685" y="2356645"/>
                </a:cubicBezTo>
                <a:cubicBezTo>
                  <a:pt x="690685" y="2341816"/>
                  <a:pt x="700332" y="2330822"/>
                  <a:pt x="714864" y="2330822"/>
                </a:cubicBezTo>
                <a:cubicBezTo>
                  <a:pt x="719504" y="2330822"/>
                  <a:pt x="723900" y="2332101"/>
                  <a:pt x="727930" y="2334530"/>
                </a:cubicBezTo>
                <a:lnTo>
                  <a:pt x="728663" y="2325326"/>
                </a:lnTo>
                <a:cubicBezTo>
                  <a:pt x="724144" y="2323280"/>
                  <a:pt x="719260" y="2322513"/>
                  <a:pt x="714375" y="2322513"/>
                </a:cubicBezTo>
                <a:close/>
                <a:moveTo>
                  <a:pt x="1326420" y="2320925"/>
                </a:moveTo>
                <a:lnTo>
                  <a:pt x="1326420" y="2348280"/>
                </a:lnTo>
                <a:lnTo>
                  <a:pt x="1326174" y="2348280"/>
                </a:lnTo>
                <a:cubicBezTo>
                  <a:pt x="1323572" y="2343827"/>
                  <a:pt x="1318868" y="2340519"/>
                  <a:pt x="1310696" y="2340519"/>
                </a:cubicBezTo>
                <a:cubicBezTo>
                  <a:pt x="1297200" y="2340519"/>
                  <a:pt x="1290638" y="2351970"/>
                  <a:pt x="1290638" y="2364820"/>
                </a:cubicBezTo>
                <a:cubicBezTo>
                  <a:pt x="1290638" y="2377925"/>
                  <a:pt x="1296581" y="2390775"/>
                  <a:pt x="1310696" y="2390775"/>
                </a:cubicBezTo>
                <a:cubicBezTo>
                  <a:pt x="1318992" y="2390775"/>
                  <a:pt x="1324315" y="2386449"/>
                  <a:pt x="1326544" y="2382887"/>
                </a:cubicBezTo>
                <a:lnTo>
                  <a:pt x="1326792" y="2382887"/>
                </a:lnTo>
                <a:lnTo>
                  <a:pt x="1326792" y="2389757"/>
                </a:lnTo>
                <a:lnTo>
                  <a:pt x="1335087" y="2389757"/>
                </a:lnTo>
                <a:lnTo>
                  <a:pt x="1335087" y="2320925"/>
                </a:lnTo>
                <a:close/>
                <a:moveTo>
                  <a:pt x="1268413" y="2320925"/>
                </a:moveTo>
                <a:lnTo>
                  <a:pt x="1268413" y="2330450"/>
                </a:lnTo>
                <a:lnTo>
                  <a:pt x="1277938" y="2330450"/>
                </a:lnTo>
                <a:lnTo>
                  <a:pt x="1277938" y="2320925"/>
                </a:lnTo>
                <a:close/>
                <a:moveTo>
                  <a:pt x="911223" y="2320925"/>
                </a:moveTo>
                <a:lnTo>
                  <a:pt x="911223" y="2330450"/>
                </a:lnTo>
                <a:lnTo>
                  <a:pt x="920748" y="2330450"/>
                </a:lnTo>
                <a:lnTo>
                  <a:pt x="920748" y="2320925"/>
                </a:lnTo>
                <a:close/>
                <a:moveTo>
                  <a:pt x="1253313" y="2317750"/>
                </a:moveTo>
                <a:cubicBezTo>
                  <a:pt x="1240831" y="2317750"/>
                  <a:pt x="1237923" y="2325223"/>
                  <a:pt x="1237923" y="2336876"/>
                </a:cubicBezTo>
                <a:lnTo>
                  <a:pt x="1237923" y="2341310"/>
                </a:lnTo>
                <a:lnTo>
                  <a:pt x="1227137" y="2341310"/>
                </a:lnTo>
                <a:lnTo>
                  <a:pt x="1227137" y="2348403"/>
                </a:lnTo>
                <a:lnTo>
                  <a:pt x="1237923" y="2348403"/>
                </a:lnTo>
                <a:lnTo>
                  <a:pt x="1237923" y="2389188"/>
                </a:lnTo>
                <a:lnTo>
                  <a:pt x="1246406" y="2389188"/>
                </a:lnTo>
                <a:lnTo>
                  <a:pt x="1246406" y="2348403"/>
                </a:lnTo>
                <a:lnTo>
                  <a:pt x="1258524" y="2348403"/>
                </a:lnTo>
                <a:lnTo>
                  <a:pt x="1258524" y="2341310"/>
                </a:lnTo>
                <a:lnTo>
                  <a:pt x="1246406" y="2341310"/>
                </a:lnTo>
                <a:lnTo>
                  <a:pt x="1246406" y="2336116"/>
                </a:lnTo>
                <a:cubicBezTo>
                  <a:pt x="1246406" y="2329657"/>
                  <a:pt x="1247254" y="2324843"/>
                  <a:pt x="1254525" y="2324843"/>
                </a:cubicBezTo>
                <a:cubicBezTo>
                  <a:pt x="1255979" y="2324843"/>
                  <a:pt x="1257554" y="2324970"/>
                  <a:pt x="1258645" y="2325350"/>
                </a:cubicBezTo>
                <a:lnTo>
                  <a:pt x="1258887" y="2318257"/>
                </a:lnTo>
                <a:cubicBezTo>
                  <a:pt x="1257191" y="2318004"/>
                  <a:pt x="1255495" y="2317750"/>
                  <a:pt x="1253313" y="2317750"/>
                </a:cubicBezTo>
                <a:close/>
                <a:moveTo>
                  <a:pt x="446088" y="2247900"/>
                </a:moveTo>
                <a:lnTo>
                  <a:pt x="518951" y="2247900"/>
                </a:lnTo>
                <a:cubicBezTo>
                  <a:pt x="550554" y="2247900"/>
                  <a:pt x="576263" y="2273565"/>
                  <a:pt x="576263" y="2305113"/>
                </a:cubicBezTo>
                <a:cubicBezTo>
                  <a:pt x="576263" y="2336661"/>
                  <a:pt x="550554" y="2362200"/>
                  <a:pt x="518951" y="2362200"/>
                </a:cubicBezTo>
                <a:lnTo>
                  <a:pt x="446088" y="2362200"/>
                </a:lnTo>
                <a:lnTo>
                  <a:pt x="446088" y="2320762"/>
                </a:lnTo>
                <a:lnTo>
                  <a:pt x="519076" y="2320762"/>
                </a:lnTo>
                <a:lnTo>
                  <a:pt x="519076" y="2289339"/>
                </a:lnTo>
                <a:lnTo>
                  <a:pt x="446088" y="2289339"/>
                </a:lnTo>
                <a:close/>
                <a:moveTo>
                  <a:pt x="1415715" y="2246313"/>
                </a:moveTo>
                <a:cubicBezTo>
                  <a:pt x="1423697" y="2246313"/>
                  <a:pt x="1426757" y="2252134"/>
                  <a:pt x="1427156" y="2259013"/>
                </a:cubicBezTo>
                <a:lnTo>
                  <a:pt x="1403344" y="2259013"/>
                </a:lnTo>
                <a:cubicBezTo>
                  <a:pt x="1403876" y="2251737"/>
                  <a:pt x="1407867" y="2246313"/>
                  <a:pt x="1415715" y="2246313"/>
                </a:cubicBezTo>
                <a:close/>
                <a:moveTo>
                  <a:pt x="1241915" y="2246313"/>
                </a:moveTo>
                <a:cubicBezTo>
                  <a:pt x="1249199" y="2246313"/>
                  <a:pt x="1252163" y="2252134"/>
                  <a:pt x="1252532" y="2259013"/>
                </a:cubicBezTo>
                <a:lnTo>
                  <a:pt x="1230307" y="2259013"/>
                </a:lnTo>
                <a:cubicBezTo>
                  <a:pt x="1230925" y="2251737"/>
                  <a:pt x="1234629" y="2246313"/>
                  <a:pt x="1241915" y="2246313"/>
                </a:cubicBezTo>
                <a:close/>
                <a:moveTo>
                  <a:pt x="1049827" y="2246313"/>
                </a:moveTo>
                <a:cubicBezTo>
                  <a:pt x="1057111" y="2246313"/>
                  <a:pt x="1060075" y="2252134"/>
                  <a:pt x="1060446" y="2259013"/>
                </a:cubicBezTo>
                <a:lnTo>
                  <a:pt x="1038220" y="2259013"/>
                </a:lnTo>
                <a:cubicBezTo>
                  <a:pt x="1038837" y="2251737"/>
                  <a:pt x="1042541" y="2246313"/>
                  <a:pt x="1049827" y="2246313"/>
                </a:cubicBezTo>
                <a:close/>
                <a:moveTo>
                  <a:pt x="900602" y="2246313"/>
                </a:moveTo>
                <a:cubicBezTo>
                  <a:pt x="907887" y="2246313"/>
                  <a:pt x="910850" y="2252134"/>
                  <a:pt x="911220" y="2259013"/>
                </a:cubicBezTo>
                <a:lnTo>
                  <a:pt x="888995" y="2259013"/>
                </a:lnTo>
                <a:cubicBezTo>
                  <a:pt x="889613" y="2251737"/>
                  <a:pt x="893317" y="2246313"/>
                  <a:pt x="900602" y="2246313"/>
                </a:cubicBezTo>
                <a:close/>
                <a:moveTo>
                  <a:pt x="802113" y="2246313"/>
                </a:moveTo>
                <a:cubicBezTo>
                  <a:pt x="809480" y="2246313"/>
                  <a:pt x="812305" y="2252134"/>
                  <a:pt x="812796" y="2259013"/>
                </a:cubicBezTo>
                <a:lnTo>
                  <a:pt x="790571" y="2259013"/>
                </a:lnTo>
                <a:cubicBezTo>
                  <a:pt x="791185" y="2251737"/>
                  <a:pt x="794868" y="2246313"/>
                  <a:pt x="802113" y="2246313"/>
                </a:cubicBezTo>
                <a:close/>
                <a:moveTo>
                  <a:pt x="1368419" y="2238375"/>
                </a:moveTo>
                <a:lnTo>
                  <a:pt x="1368419" y="2289175"/>
                </a:lnTo>
                <a:lnTo>
                  <a:pt x="1381119" y="2289175"/>
                </a:lnTo>
                <a:lnTo>
                  <a:pt x="1381119" y="2238375"/>
                </a:lnTo>
                <a:close/>
                <a:moveTo>
                  <a:pt x="1268408" y="2238375"/>
                </a:moveTo>
                <a:lnTo>
                  <a:pt x="1287813" y="2289175"/>
                </a:lnTo>
                <a:lnTo>
                  <a:pt x="1303106" y="2289175"/>
                </a:lnTo>
                <a:lnTo>
                  <a:pt x="1322383" y="2238375"/>
                </a:lnTo>
                <a:lnTo>
                  <a:pt x="1308760" y="2238375"/>
                </a:lnTo>
                <a:lnTo>
                  <a:pt x="1296167" y="2275321"/>
                </a:lnTo>
                <a:lnTo>
                  <a:pt x="1296038" y="2275321"/>
                </a:lnTo>
                <a:lnTo>
                  <a:pt x="1282930" y="2238375"/>
                </a:lnTo>
                <a:close/>
                <a:moveTo>
                  <a:pt x="1108715" y="2238375"/>
                </a:moveTo>
                <a:lnTo>
                  <a:pt x="1108715" y="2260346"/>
                </a:lnTo>
                <a:lnTo>
                  <a:pt x="1087431" y="2260346"/>
                </a:lnTo>
                <a:lnTo>
                  <a:pt x="1087431" y="2267204"/>
                </a:lnTo>
                <a:lnTo>
                  <a:pt x="1108715" y="2267204"/>
                </a:lnTo>
                <a:lnTo>
                  <a:pt x="1108715" y="2289175"/>
                </a:lnTo>
                <a:lnTo>
                  <a:pt x="1115359" y="2289175"/>
                </a:lnTo>
                <a:lnTo>
                  <a:pt x="1115359" y="2267204"/>
                </a:lnTo>
                <a:lnTo>
                  <a:pt x="1136643" y="2267204"/>
                </a:lnTo>
                <a:lnTo>
                  <a:pt x="1136643" y="2260346"/>
                </a:lnTo>
                <a:lnTo>
                  <a:pt x="1115359" y="2260346"/>
                </a:lnTo>
                <a:lnTo>
                  <a:pt x="1115359" y="2238375"/>
                </a:lnTo>
                <a:close/>
                <a:moveTo>
                  <a:pt x="754059" y="2238375"/>
                </a:moveTo>
                <a:lnTo>
                  <a:pt x="754059" y="2289175"/>
                </a:lnTo>
                <a:lnTo>
                  <a:pt x="766759" y="2289175"/>
                </a:lnTo>
                <a:lnTo>
                  <a:pt x="766759" y="2238375"/>
                </a:lnTo>
                <a:close/>
                <a:moveTo>
                  <a:pt x="1478386" y="2236788"/>
                </a:moveTo>
                <a:cubicBezTo>
                  <a:pt x="1471598" y="2236788"/>
                  <a:pt x="1466044" y="2239055"/>
                  <a:pt x="1461971" y="2244974"/>
                </a:cubicBezTo>
                <a:lnTo>
                  <a:pt x="1461724" y="2244974"/>
                </a:lnTo>
                <a:lnTo>
                  <a:pt x="1461724" y="2237922"/>
                </a:lnTo>
                <a:lnTo>
                  <a:pt x="1449381" y="2237922"/>
                </a:lnTo>
                <a:lnTo>
                  <a:pt x="1449381" y="2289176"/>
                </a:lnTo>
                <a:lnTo>
                  <a:pt x="1462465" y="2289176"/>
                </a:lnTo>
                <a:lnTo>
                  <a:pt x="1462465" y="2264116"/>
                </a:lnTo>
                <a:cubicBezTo>
                  <a:pt x="1462465" y="2257567"/>
                  <a:pt x="1464439" y="2247115"/>
                  <a:pt x="1473943" y="2247115"/>
                </a:cubicBezTo>
                <a:cubicBezTo>
                  <a:pt x="1482336" y="2247115"/>
                  <a:pt x="1482459" y="2255552"/>
                  <a:pt x="1482459" y="2261849"/>
                </a:cubicBezTo>
                <a:lnTo>
                  <a:pt x="1482459" y="2289176"/>
                </a:lnTo>
                <a:lnTo>
                  <a:pt x="1495418" y="2289176"/>
                </a:lnTo>
                <a:lnTo>
                  <a:pt x="1495418" y="2256812"/>
                </a:lnTo>
                <a:cubicBezTo>
                  <a:pt x="1495418" y="2245352"/>
                  <a:pt x="1490358" y="2236788"/>
                  <a:pt x="1478386" y="2236788"/>
                </a:cubicBezTo>
                <a:close/>
                <a:moveTo>
                  <a:pt x="1414928" y="2236788"/>
                </a:moveTo>
                <a:cubicBezTo>
                  <a:pt x="1398739" y="2236788"/>
                  <a:pt x="1390644" y="2249107"/>
                  <a:pt x="1390644" y="2264093"/>
                </a:cubicBezTo>
                <a:cubicBezTo>
                  <a:pt x="1390644" y="2280984"/>
                  <a:pt x="1400794" y="2290763"/>
                  <a:pt x="1418012" y="2290763"/>
                </a:cubicBezTo>
                <a:cubicBezTo>
                  <a:pt x="1425336" y="2290763"/>
                  <a:pt x="1430990" y="2289366"/>
                  <a:pt x="1436001" y="2286699"/>
                </a:cubicBezTo>
                <a:lnTo>
                  <a:pt x="1436001" y="2275777"/>
                </a:lnTo>
                <a:cubicBezTo>
                  <a:pt x="1430861" y="2278571"/>
                  <a:pt x="1425208" y="2280984"/>
                  <a:pt x="1418655" y="2280984"/>
                </a:cubicBezTo>
                <a:cubicBezTo>
                  <a:pt x="1410174" y="2280984"/>
                  <a:pt x="1404264" y="2276285"/>
                  <a:pt x="1403750" y="2267903"/>
                </a:cubicBezTo>
                <a:lnTo>
                  <a:pt x="1439856" y="2267903"/>
                </a:lnTo>
                <a:cubicBezTo>
                  <a:pt x="1439856" y="2249869"/>
                  <a:pt x="1434331" y="2236788"/>
                  <a:pt x="1414928" y="2236788"/>
                </a:cubicBezTo>
                <a:close/>
                <a:moveTo>
                  <a:pt x="1356443" y="2236788"/>
                </a:moveTo>
                <a:cubicBezTo>
                  <a:pt x="1348492" y="2236788"/>
                  <a:pt x="1342939" y="2244848"/>
                  <a:pt x="1342435" y="2249633"/>
                </a:cubicBezTo>
                <a:lnTo>
                  <a:pt x="1342183" y="2249633"/>
                </a:lnTo>
                <a:lnTo>
                  <a:pt x="1342183" y="2237922"/>
                </a:lnTo>
                <a:lnTo>
                  <a:pt x="1330320" y="2237922"/>
                </a:lnTo>
                <a:lnTo>
                  <a:pt x="1330320" y="2289176"/>
                </a:lnTo>
                <a:lnTo>
                  <a:pt x="1343697" y="2289176"/>
                </a:lnTo>
                <a:lnTo>
                  <a:pt x="1343697" y="2270412"/>
                </a:lnTo>
                <a:cubicBezTo>
                  <a:pt x="1343697" y="2262982"/>
                  <a:pt x="1343697" y="2249507"/>
                  <a:pt x="1354550" y="2249507"/>
                </a:cubicBezTo>
                <a:cubicBezTo>
                  <a:pt x="1356948" y="2249507"/>
                  <a:pt x="1359346" y="2249885"/>
                  <a:pt x="1360481" y="2250641"/>
                </a:cubicBezTo>
                <a:lnTo>
                  <a:pt x="1360481" y="2237166"/>
                </a:lnTo>
                <a:cubicBezTo>
                  <a:pt x="1359093" y="2236788"/>
                  <a:pt x="1357705" y="2236788"/>
                  <a:pt x="1356443" y="2236788"/>
                </a:cubicBezTo>
                <a:close/>
                <a:moveTo>
                  <a:pt x="1241170" y="2236788"/>
                </a:moveTo>
                <a:cubicBezTo>
                  <a:pt x="1225337" y="2236788"/>
                  <a:pt x="1217608" y="2249107"/>
                  <a:pt x="1217608" y="2264093"/>
                </a:cubicBezTo>
                <a:cubicBezTo>
                  <a:pt x="1217608" y="2280984"/>
                  <a:pt x="1227333" y="2290763"/>
                  <a:pt x="1244038" y="2290763"/>
                </a:cubicBezTo>
                <a:cubicBezTo>
                  <a:pt x="1251145" y="2290763"/>
                  <a:pt x="1256630" y="2289366"/>
                  <a:pt x="1261493" y="2286699"/>
                </a:cubicBezTo>
                <a:lnTo>
                  <a:pt x="1261493" y="2275777"/>
                </a:lnTo>
                <a:cubicBezTo>
                  <a:pt x="1256630" y="2278571"/>
                  <a:pt x="1251020" y="2280984"/>
                  <a:pt x="1244661" y="2280984"/>
                </a:cubicBezTo>
                <a:cubicBezTo>
                  <a:pt x="1236558" y="2280984"/>
                  <a:pt x="1230823" y="2276285"/>
                  <a:pt x="1230200" y="2267903"/>
                </a:cubicBezTo>
                <a:lnTo>
                  <a:pt x="1265232" y="2267903"/>
                </a:lnTo>
                <a:cubicBezTo>
                  <a:pt x="1265232" y="2249869"/>
                  <a:pt x="1259997" y="2236788"/>
                  <a:pt x="1241170" y="2236788"/>
                </a:cubicBezTo>
                <a:close/>
                <a:moveTo>
                  <a:pt x="1049084" y="2236788"/>
                </a:moveTo>
                <a:cubicBezTo>
                  <a:pt x="1033249" y="2236788"/>
                  <a:pt x="1025520" y="2249107"/>
                  <a:pt x="1025520" y="2264093"/>
                </a:cubicBezTo>
                <a:cubicBezTo>
                  <a:pt x="1025520" y="2280984"/>
                  <a:pt x="1035244" y="2290763"/>
                  <a:pt x="1051951" y="2290763"/>
                </a:cubicBezTo>
                <a:cubicBezTo>
                  <a:pt x="1059057" y="2290763"/>
                  <a:pt x="1064542" y="2289366"/>
                  <a:pt x="1069405" y="2286699"/>
                </a:cubicBezTo>
                <a:lnTo>
                  <a:pt x="1069405" y="2275777"/>
                </a:lnTo>
                <a:cubicBezTo>
                  <a:pt x="1064418" y="2278571"/>
                  <a:pt x="1058933" y="2280984"/>
                  <a:pt x="1052575" y="2280984"/>
                </a:cubicBezTo>
                <a:cubicBezTo>
                  <a:pt x="1044345" y="2280984"/>
                  <a:pt x="1038735" y="2276285"/>
                  <a:pt x="1038112" y="2267903"/>
                </a:cubicBezTo>
                <a:lnTo>
                  <a:pt x="1073146" y="2267903"/>
                </a:lnTo>
                <a:cubicBezTo>
                  <a:pt x="1073146" y="2249869"/>
                  <a:pt x="1067785" y="2236788"/>
                  <a:pt x="1049084" y="2236788"/>
                </a:cubicBezTo>
                <a:close/>
                <a:moveTo>
                  <a:pt x="956307" y="2236788"/>
                </a:moveTo>
                <a:cubicBezTo>
                  <a:pt x="940545" y="2236788"/>
                  <a:pt x="931858" y="2248599"/>
                  <a:pt x="931858" y="2263585"/>
                </a:cubicBezTo>
                <a:cubicBezTo>
                  <a:pt x="931858" y="2279333"/>
                  <a:pt x="940297" y="2290763"/>
                  <a:pt x="956803" y="2290763"/>
                </a:cubicBezTo>
                <a:cubicBezTo>
                  <a:pt x="962140" y="2290763"/>
                  <a:pt x="966111" y="2290382"/>
                  <a:pt x="969958" y="2289112"/>
                </a:cubicBezTo>
                <a:lnTo>
                  <a:pt x="969338" y="2277936"/>
                </a:lnTo>
                <a:cubicBezTo>
                  <a:pt x="967104" y="2278952"/>
                  <a:pt x="963008" y="2280349"/>
                  <a:pt x="959285" y="2280349"/>
                </a:cubicBezTo>
                <a:cubicBezTo>
                  <a:pt x="950101" y="2280349"/>
                  <a:pt x="945634" y="2273110"/>
                  <a:pt x="945634" y="2263585"/>
                </a:cubicBezTo>
                <a:cubicBezTo>
                  <a:pt x="945634" y="2253806"/>
                  <a:pt x="950846" y="2247202"/>
                  <a:pt x="958913" y="2247202"/>
                </a:cubicBezTo>
                <a:cubicBezTo>
                  <a:pt x="963008" y="2247202"/>
                  <a:pt x="965490" y="2247964"/>
                  <a:pt x="967848" y="2249107"/>
                </a:cubicBezTo>
                <a:lnTo>
                  <a:pt x="969089" y="2238439"/>
                </a:lnTo>
                <a:cubicBezTo>
                  <a:pt x="965490" y="2237423"/>
                  <a:pt x="961643" y="2236788"/>
                  <a:pt x="956307" y="2236788"/>
                </a:cubicBezTo>
                <a:close/>
                <a:moveTo>
                  <a:pt x="899858" y="2236788"/>
                </a:moveTo>
                <a:cubicBezTo>
                  <a:pt x="884025" y="2236788"/>
                  <a:pt x="876295" y="2249107"/>
                  <a:pt x="876295" y="2264093"/>
                </a:cubicBezTo>
                <a:cubicBezTo>
                  <a:pt x="876295" y="2280984"/>
                  <a:pt x="886020" y="2290763"/>
                  <a:pt x="902726" y="2290763"/>
                </a:cubicBezTo>
                <a:cubicBezTo>
                  <a:pt x="909832" y="2290763"/>
                  <a:pt x="915318" y="2289366"/>
                  <a:pt x="920180" y="2286699"/>
                </a:cubicBezTo>
                <a:lnTo>
                  <a:pt x="920180" y="2275777"/>
                </a:lnTo>
                <a:cubicBezTo>
                  <a:pt x="915318" y="2278571"/>
                  <a:pt x="909708" y="2280984"/>
                  <a:pt x="903349" y="2280984"/>
                </a:cubicBezTo>
                <a:cubicBezTo>
                  <a:pt x="895246" y="2280984"/>
                  <a:pt x="889511" y="2276285"/>
                  <a:pt x="888887" y="2267903"/>
                </a:cubicBezTo>
                <a:lnTo>
                  <a:pt x="923920" y="2267903"/>
                </a:lnTo>
                <a:cubicBezTo>
                  <a:pt x="923920" y="2249869"/>
                  <a:pt x="918559" y="2236788"/>
                  <a:pt x="899858" y="2236788"/>
                </a:cubicBezTo>
                <a:close/>
                <a:moveTo>
                  <a:pt x="852510" y="2236788"/>
                </a:moveTo>
                <a:cubicBezTo>
                  <a:pt x="841790" y="2236788"/>
                  <a:pt x="831846" y="2241741"/>
                  <a:pt x="831846" y="2252790"/>
                </a:cubicBezTo>
                <a:cubicBezTo>
                  <a:pt x="831846" y="2271459"/>
                  <a:pt x="855610" y="2264601"/>
                  <a:pt x="855610" y="2274634"/>
                </a:cubicBezTo>
                <a:cubicBezTo>
                  <a:pt x="855610" y="2279714"/>
                  <a:pt x="850185" y="2280984"/>
                  <a:pt x="846698" y="2280984"/>
                </a:cubicBezTo>
                <a:cubicBezTo>
                  <a:pt x="842049" y="2280984"/>
                  <a:pt x="837528" y="2279714"/>
                  <a:pt x="833266" y="2277555"/>
                </a:cubicBezTo>
                <a:lnTo>
                  <a:pt x="832362" y="2288604"/>
                </a:lnTo>
                <a:cubicBezTo>
                  <a:pt x="837399" y="2289874"/>
                  <a:pt x="842694" y="2290763"/>
                  <a:pt x="847860" y="2290763"/>
                </a:cubicBezTo>
                <a:cubicBezTo>
                  <a:pt x="859097" y="2290763"/>
                  <a:pt x="869946" y="2286064"/>
                  <a:pt x="869946" y="2273999"/>
                </a:cubicBezTo>
                <a:cubicBezTo>
                  <a:pt x="869946" y="2255330"/>
                  <a:pt x="846181" y="2260537"/>
                  <a:pt x="846181" y="2252282"/>
                </a:cubicBezTo>
                <a:cubicBezTo>
                  <a:pt x="846181" y="2247837"/>
                  <a:pt x="850573" y="2246567"/>
                  <a:pt x="854189" y="2246567"/>
                </a:cubicBezTo>
                <a:cubicBezTo>
                  <a:pt x="859226" y="2246567"/>
                  <a:pt x="862326" y="2247456"/>
                  <a:pt x="866458" y="2248853"/>
                </a:cubicBezTo>
                <a:lnTo>
                  <a:pt x="867363" y="2238693"/>
                </a:lnTo>
                <a:cubicBezTo>
                  <a:pt x="863100" y="2237804"/>
                  <a:pt x="858968" y="2236788"/>
                  <a:pt x="852510" y="2236788"/>
                </a:cubicBezTo>
                <a:close/>
                <a:moveTo>
                  <a:pt x="801372" y="2236788"/>
                </a:moveTo>
                <a:cubicBezTo>
                  <a:pt x="785704" y="2236788"/>
                  <a:pt x="777871" y="2249107"/>
                  <a:pt x="777871" y="2264093"/>
                </a:cubicBezTo>
                <a:cubicBezTo>
                  <a:pt x="777871" y="2280984"/>
                  <a:pt x="787694" y="2290763"/>
                  <a:pt x="804357" y="2290763"/>
                </a:cubicBezTo>
                <a:cubicBezTo>
                  <a:pt x="811444" y="2290763"/>
                  <a:pt x="816916" y="2289366"/>
                  <a:pt x="821765" y="2286699"/>
                </a:cubicBezTo>
                <a:lnTo>
                  <a:pt x="821765" y="2275777"/>
                </a:lnTo>
                <a:cubicBezTo>
                  <a:pt x="816791" y="2278571"/>
                  <a:pt x="811320" y="2280984"/>
                  <a:pt x="804978" y="2280984"/>
                </a:cubicBezTo>
                <a:cubicBezTo>
                  <a:pt x="796771" y="2280984"/>
                  <a:pt x="791051" y="2276285"/>
                  <a:pt x="790430" y="2267903"/>
                </a:cubicBezTo>
                <a:lnTo>
                  <a:pt x="825496" y="2267903"/>
                </a:lnTo>
                <a:cubicBezTo>
                  <a:pt x="825496" y="2249869"/>
                  <a:pt x="820149" y="2236788"/>
                  <a:pt x="801372" y="2236788"/>
                </a:cubicBezTo>
                <a:close/>
                <a:moveTo>
                  <a:pt x="1165220" y="2230438"/>
                </a:moveTo>
                <a:lnTo>
                  <a:pt x="1172916" y="2230438"/>
                </a:lnTo>
                <a:cubicBezTo>
                  <a:pt x="1184335" y="2230438"/>
                  <a:pt x="1195382" y="2239028"/>
                  <a:pt x="1195382" y="2254188"/>
                </a:cubicBezTo>
                <a:cubicBezTo>
                  <a:pt x="1195382" y="2269347"/>
                  <a:pt x="1184335" y="2278063"/>
                  <a:pt x="1172916" y="2278063"/>
                </a:cubicBezTo>
                <a:lnTo>
                  <a:pt x="1165220" y="2278063"/>
                </a:lnTo>
                <a:close/>
                <a:moveTo>
                  <a:pt x="1526929" y="2224088"/>
                </a:moveTo>
                <a:lnTo>
                  <a:pt x="1513349" y="2228357"/>
                </a:lnTo>
                <a:lnTo>
                  <a:pt x="1513349" y="2238528"/>
                </a:lnTo>
                <a:lnTo>
                  <a:pt x="1503356" y="2238528"/>
                </a:lnTo>
                <a:lnTo>
                  <a:pt x="1503356" y="2248322"/>
                </a:lnTo>
                <a:lnTo>
                  <a:pt x="1513349" y="2248322"/>
                </a:lnTo>
                <a:lnTo>
                  <a:pt x="1513349" y="2274314"/>
                </a:lnTo>
                <a:cubicBezTo>
                  <a:pt x="1513349" y="2284359"/>
                  <a:pt x="1519242" y="2290763"/>
                  <a:pt x="1529748" y="2290763"/>
                </a:cubicBezTo>
                <a:cubicBezTo>
                  <a:pt x="1533847" y="2290763"/>
                  <a:pt x="1537050" y="2290387"/>
                  <a:pt x="1539868" y="2289633"/>
                </a:cubicBezTo>
                <a:lnTo>
                  <a:pt x="1539484" y="2279086"/>
                </a:lnTo>
                <a:cubicBezTo>
                  <a:pt x="1537947" y="2279965"/>
                  <a:pt x="1535641" y="2280467"/>
                  <a:pt x="1533207" y="2280467"/>
                </a:cubicBezTo>
                <a:cubicBezTo>
                  <a:pt x="1528082" y="2280467"/>
                  <a:pt x="1526929" y="2276449"/>
                  <a:pt x="1526929" y="2272054"/>
                </a:cubicBezTo>
                <a:lnTo>
                  <a:pt x="1526929" y="2248322"/>
                </a:lnTo>
                <a:lnTo>
                  <a:pt x="1538972" y="2248322"/>
                </a:lnTo>
                <a:lnTo>
                  <a:pt x="1538972" y="2238528"/>
                </a:lnTo>
                <a:lnTo>
                  <a:pt x="1526929" y="2238528"/>
                </a:lnTo>
                <a:close/>
                <a:moveTo>
                  <a:pt x="1150933" y="2219325"/>
                </a:moveTo>
                <a:lnTo>
                  <a:pt x="1150933" y="2289175"/>
                </a:lnTo>
                <a:lnTo>
                  <a:pt x="1169719" y="2289175"/>
                </a:lnTo>
                <a:cubicBezTo>
                  <a:pt x="1190884" y="2289175"/>
                  <a:pt x="1209670" y="2281949"/>
                  <a:pt x="1209670" y="2254187"/>
                </a:cubicBezTo>
                <a:cubicBezTo>
                  <a:pt x="1209670" y="2226551"/>
                  <a:pt x="1190884" y="2219325"/>
                  <a:pt x="1169719" y="2219325"/>
                </a:cubicBezTo>
                <a:close/>
                <a:moveTo>
                  <a:pt x="717447" y="2219325"/>
                </a:moveTo>
                <a:cubicBezTo>
                  <a:pt x="693869" y="2219325"/>
                  <a:pt x="679446" y="2232610"/>
                  <a:pt x="679446" y="2256298"/>
                </a:cubicBezTo>
                <a:cubicBezTo>
                  <a:pt x="679446" y="2279609"/>
                  <a:pt x="694998" y="2290763"/>
                  <a:pt x="717447" y="2290763"/>
                </a:cubicBezTo>
                <a:cubicBezTo>
                  <a:pt x="724847" y="2290763"/>
                  <a:pt x="732497" y="2289259"/>
                  <a:pt x="739771" y="2287254"/>
                </a:cubicBezTo>
                <a:lnTo>
                  <a:pt x="739771" y="2250031"/>
                </a:lnTo>
                <a:lnTo>
                  <a:pt x="711803" y="2250031"/>
                </a:lnTo>
                <a:lnTo>
                  <a:pt x="711803" y="2260935"/>
                </a:lnTo>
                <a:lnTo>
                  <a:pt x="726477" y="2260935"/>
                </a:lnTo>
                <a:lnTo>
                  <a:pt x="726477" y="2278982"/>
                </a:lnTo>
                <a:cubicBezTo>
                  <a:pt x="724094" y="2279484"/>
                  <a:pt x="721210" y="2279985"/>
                  <a:pt x="717447" y="2279985"/>
                </a:cubicBezTo>
                <a:cubicBezTo>
                  <a:pt x="702648" y="2279985"/>
                  <a:pt x="693869" y="2269332"/>
                  <a:pt x="693869" y="2255295"/>
                </a:cubicBezTo>
                <a:cubicBezTo>
                  <a:pt x="693869" y="2241133"/>
                  <a:pt x="702899" y="2230229"/>
                  <a:pt x="718952" y="2230229"/>
                </a:cubicBezTo>
                <a:cubicBezTo>
                  <a:pt x="724470" y="2230229"/>
                  <a:pt x="731494" y="2231482"/>
                  <a:pt x="736761" y="2233864"/>
                </a:cubicBezTo>
                <a:lnTo>
                  <a:pt x="737765" y="2222208"/>
                </a:lnTo>
                <a:cubicBezTo>
                  <a:pt x="731745" y="2220453"/>
                  <a:pt x="725474" y="2219325"/>
                  <a:pt x="717447" y="2219325"/>
                </a:cubicBezTo>
                <a:close/>
                <a:moveTo>
                  <a:pt x="1368419" y="2216150"/>
                </a:moveTo>
                <a:lnTo>
                  <a:pt x="1368419" y="2228850"/>
                </a:lnTo>
                <a:lnTo>
                  <a:pt x="1381119" y="2228850"/>
                </a:lnTo>
                <a:lnTo>
                  <a:pt x="1381119" y="2216150"/>
                </a:lnTo>
                <a:close/>
                <a:moveTo>
                  <a:pt x="977895" y="2216150"/>
                </a:moveTo>
                <a:lnTo>
                  <a:pt x="977895" y="2289175"/>
                </a:lnTo>
                <a:lnTo>
                  <a:pt x="991286" y="2289175"/>
                </a:lnTo>
                <a:lnTo>
                  <a:pt x="991286" y="2264457"/>
                </a:lnTo>
                <a:lnTo>
                  <a:pt x="991412" y="2264457"/>
                </a:lnTo>
                <a:lnTo>
                  <a:pt x="1008592" y="2289175"/>
                </a:lnTo>
                <a:lnTo>
                  <a:pt x="1025520" y="2289175"/>
                </a:lnTo>
                <a:lnTo>
                  <a:pt x="1004045" y="2260944"/>
                </a:lnTo>
                <a:lnTo>
                  <a:pt x="1023120" y="2238108"/>
                </a:lnTo>
                <a:lnTo>
                  <a:pt x="1007455" y="2238108"/>
                </a:lnTo>
                <a:lnTo>
                  <a:pt x="991412" y="2258560"/>
                </a:lnTo>
                <a:lnTo>
                  <a:pt x="991286" y="2258560"/>
                </a:lnTo>
                <a:lnTo>
                  <a:pt x="991286" y="2216150"/>
                </a:lnTo>
                <a:close/>
                <a:moveTo>
                  <a:pt x="754059" y="2216150"/>
                </a:moveTo>
                <a:lnTo>
                  <a:pt x="754059" y="2228850"/>
                </a:lnTo>
                <a:lnTo>
                  <a:pt x="766759" y="2228850"/>
                </a:lnTo>
                <a:lnTo>
                  <a:pt x="766759" y="2216150"/>
                </a:lnTo>
                <a:close/>
                <a:moveTo>
                  <a:pt x="341344" y="2216150"/>
                </a:moveTo>
                <a:cubicBezTo>
                  <a:pt x="292231" y="2216150"/>
                  <a:pt x="252413" y="2255982"/>
                  <a:pt x="252413" y="2305113"/>
                </a:cubicBezTo>
                <a:cubicBezTo>
                  <a:pt x="252413" y="2353615"/>
                  <a:pt x="292482" y="2393950"/>
                  <a:pt x="341344" y="2393950"/>
                </a:cubicBezTo>
                <a:lnTo>
                  <a:pt x="518956" y="2393950"/>
                </a:lnTo>
                <a:cubicBezTo>
                  <a:pt x="567943" y="2393950"/>
                  <a:pt x="608013" y="2353867"/>
                  <a:pt x="608013" y="2305113"/>
                </a:cubicBezTo>
                <a:cubicBezTo>
                  <a:pt x="608013" y="2255982"/>
                  <a:pt x="568069" y="2216150"/>
                  <a:pt x="518956" y="2216150"/>
                </a:cubicBezTo>
                <a:lnTo>
                  <a:pt x="414449" y="2216150"/>
                </a:lnTo>
                <a:lnTo>
                  <a:pt x="414449" y="2289281"/>
                </a:lnTo>
                <a:lnTo>
                  <a:pt x="341344" y="2289281"/>
                </a:lnTo>
                <a:lnTo>
                  <a:pt x="341344" y="2320820"/>
                </a:lnTo>
                <a:lnTo>
                  <a:pt x="414449" y="2320820"/>
                </a:lnTo>
                <a:lnTo>
                  <a:pt x="414449" y="2362411"/>
                </a:lnTo>
                <a:lnTo>
                  <a:pt x="341344" y="2362411"/>
                </a:lnTo>
                <a:cubicBezTo>
                  <a:pt x="309691" y="2362411"/>
                  <a:pt x="283941" y="2336778"/>
                  <a:pt x="283941" y="2305113"/>
                </a:cubicBezTo>
                <a:cubicBezTo>
                  <a:pt x="283941" y="2273448"/>
                  <a:pt x="309691" y="2247689"/>
                  <a:pt x="341344" y="2247689"/>
                </a:cubicBezTo>
                <a:lnTo>
                  <a:pt x="377897" y="2247689"/>
                </a:lnTo>
                <a:lnTo>
                  <a:pt x="377897" y="2216150"/>
                </a:lnTo>
                <a:close/>
                <a:moveTo>
                  <a:pt x="0" y="0"/>
                </a:moveTo>
                <a:lnTo>
                  <a:pt x="9143993" y="0"/>
                </a:lnTo>
                <a:lnTo>
                  <a:pt x="9143993" y="2571750"/>
                </a:lnTo>
                <a:lnTo>
                  <a:pt x="0" y="257175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sp>
        <p:nvSpPr>
          <p:cNvPr id="51" name="Bildplatzhalter 3">
            <a:extLst>
              <a:ext uri="{FF2B5EF4-FFF2-40B4-BE49-F238E27FC236}">
                <a16:creationId xmlns:a16="http://schemas.microsoft.com/office/drawing/2014/main" id="{DB794280-36C5-406E-8388-64A526B6505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2571750"/>
          </a:xfrm>
          <a:solidFill>
            <a:srgbClr val="C7C7C7"/>
          </a:solidFill>
        </p:spPr>
        <p:txBody>
          <a:bodyPr lIns="252000"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44" name="Title 1">
            <a:extLst>
              <a:ext uri="{FF2B5EF4-FFF2-40B4-BE49-F238E27FC236}">
                <a16:creationId xmlns:a16="http://schemas.microsoft.com/office/drawing/2014/main" id="{790B3E96-9CAB-4D93-BC9A-3C2C86CA5B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236" y="2571750"/>
            <a:ext cx="4237327" cy="648000"/>
          </a:xfrm>
        </p:spPr>
        <p:txBody>
          <a:bodyPr rIns="0">
            <a:noAutofit/>
          </a:bodyPr>
          <a:lstStyle>
            <a:lvl1pPr algn="l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16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Chapter, Arial 16 pt.</a:t>
            </a:r>
          </a:p>
        </p:txBody>
      </p:sp>
      <p:sp>
        <p:nvSpPr>
          <p:cNvPr id="45" name="Textplatzhalter 6">
            <a:extLst>
              <a:ext uri="{FF2B5EF4-FFF2-40B4-BE49-F238E27FC236}">
                <a16:creationId xmlns:a16="http://schemas.microsoft.com/office/drawing/2014/main" id="{AEA69295-6F39-4504-B1F5-EAF3E35B87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3236" y="3326100"/>
            <a:ext cx="8625907" cy="1327213"/>
          </a:xfrm>
          <a:noFill/>
        </p:spPr>
        <p:txBody>
          <a:bodyPr lIns="0" rIns="0" anchor="t">
            <a:noAutofit/>
          </a:bodyPr>
          <a:lstStyle>
            <a:lvl1pPr marL="0" indent="0" algn="l">
              <a:lnSpc>
                <a:spcPct val="110000"/>
              </a:lnSpc>
              <a:buFont typeface="+mj-lt"/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Title, Arial 24 pt. Lorem ipsum </a:t>
            </a:r>
            <a:br>
              <a:rPr lang="en-US" noProof="0"/>
            </a:br>
            <a:r>
              <a:rPr lang="en-US" noProof="0"/>
              <a:t>sit </a:t>
            </a:r>
            <a:r>
              <a:rPr lang="en-US" noProof="0" err="1"/>
              <a:t>amet</a:t>
            </a:r>
            <a:r>
              <a:rPr lang="en-US" noProof="0"/>
              <a:t>, </a:t>
            </a:r>
            <a:r>
              <a:rPr lang="en-US" noProof="0" err="1"/>
              <a:t>consetetur</a:t>
            </a:r>
            <a:r>
              <a:rPr lang="en-US" noProof="0"/>
              <a:t> </a:t>
            </a:r>
            <a:r>
              <a:rPr lang="en-US" noProof="0" err="1"/>
              <a:t>sadipscing</a:t>
            </a:r>
            <a:r>
              <a:rPr lang="en-US" noProof="0"/>
              <a:t> </a:t>
            </a:r>
            <a:r>
              <a:rPr lang="en-US" noProof="0" err="1"/>
              <a:t>elitr</a:t>
            </a:r>
            <a:endParaRPr lang="en-US" noProof="0"/>
          </a:p>
        </p:txBody>
      </p:sp>
      <p:sp>
        <p:nvSpPr>
          <p:cNvPr id="87" name="Date Placeholder 3">
            <a:extLst>
              <a:ext uri="{FF2B5EF4-FFF2-40B4-BE49-F238E27FC236}">
                <a16:creationId xmlns:a16="http://schemas.microsoft.com/office/drawing/2014/main" id="{1191B3B2-6E1C-4338-853D-E1049EADCC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CF1D6A33-60E9-403B-96D0-A92C31583CBA}" type="datetime1">
              <a:rPr lang="en-US" smtClean="0"/>
              <a:t>10/10/2025</a:t>
            </a:fld>
            <a:endParaRPr lang="en-US"/>
          </a:p>
        </p:txBody>
      </p:sp>
      <p:sp>
        <p:nvSpPr>
          <p:cNvPr id="88" name="Footer Placeholder 4">
            <a:extLst>
              <a:ext uri="{FF2B5EF4-FFF2-40B4-BE49-F238E27FC236}">
                <a16:creationId xmlns:a16="http://schemas.microsoft.com/office/drawing/2014/main" id="{F005329C-BBA2-44CA-965D-928AF53F37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r>
              <a:rPr lang="en-US"/>
              <a:t>Presentation title, department</a:t>
            </a:r>
          </a:p>
        </p:txBody>
      </p:sp>
      <p:sp>
        <p:nvSpPr>
          <p:cNvPr id="89" name="Slide Number Placeholder 5">
            <a:extLst>
              <a:ext uri="{FF2B5EF4-FFF2-40B4-BE49-F238E27FC236}">
                <a16:creationId xmlns:a16="http://schemas.microsoft.com/office/drawing/2014/main" id="{73B23562-C2C6-41C8-9700-7D4899A294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847397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790B3E96-9CAB-4D93-BC9A-3C2C86CA5B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0825" y="2571750"/>
            <a:ext cx="4249738" cy="648000"/>
          </a:xfrm>
        </p:spPr>
        <p:txBody>
          <a:bodyPr rIns="0">
            <a:noAutofit/>
          </a:bodyPr>
          <a:lstStyle>
            <a:lvl1pPr algn="l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16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Chapter, Arial 16 pt.</a:t>
            </a:r>
          </a:p>
        </p:txBody>
      </p:sp>
      <p:sp>
        <p:nvSpPr>
          <p:cNvPr id="45" name="Textplatzhalter 6">
            <a:extLst>
              <a:ext uri="{FF2B5EF4-FFF2-40B4-BE49-F238E27FC236}">
                <a16:creationId xmlns:a16="http://schemas.microsoft.com/office/drawing/2014/main" id="{AEA69295-6F39-4504-B1F5-EAF3E35B875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50825" y="3326100"/>
            <a:ext cx="8642350" cy="1327213"/>
          </a:xfrm>
          <a:noFill/>
        </p:spPr>
        <p:txBody>
          <a:bodyPr lIns="0" rIns="0" anchor="t">
            <a:noAutofit/>
          </a:bodyPr>
          <a:lstStyle>
            <a:lvl1pPr marL="0" indent="0" algn="l">
              <a:lnSpc>
                <a:spcPct val="110000"/>
              </a:lnSpc>
              <a:buFont typeface="+mj-lt"/>
              <a:buNone/>
              <a:defRPr sz="2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Title, Arial 24 pt. Lorem ipsum </a:t>
            </a:r>
            <a:br>
              <a:rPr lang="en-US" noProof="0"/>
            </a:br>
            <a:r>
              <a:rPr lang="en-US" noProof="0"/>
              <a:t>sit </a:t>
            </a:r>
            <a:r>
              <a:rPr lang="en-US" noProof="0" err="1"/>
              <a:t>amet</a:t>
            </a:r>
            <a:r>
              <a:rPr lang="en-US" noProof="0"/>
              <a:t>, </a:t>
            </a:r>
            <a:r>
              <a:rPr lang="en-US" noProof="0" err="1"/>
              <a:t>consetetur</a:t>
            </a:r>
            <a:r>
              <a:rPr lang="en-US" noProof="0"/>
              <a:t> </a:t>
            </a:r>
            <a:r>
              <a:rPr lang="en-US" noProof="0" err="1"/>
              <a:t>sadipscing</a:t>
            </a:r>
            <a:r>
              <a:rPr lang="en-US" noProof="0"/>
              <a:t> </a:t>
            </a:r>
            <a:r>
              <a:rPr lang="en-US" noProof="0" err="1"/>
              <a:t>elitr</a:t>
            </a:r>
            <a:endParaRPr lang="en-US" noProof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E594C810-C314-434F-AF83-2FD007799D1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6B27E663-D14E-4238-A2D2-790501A550CA}" type="datetime1">
              <a:rPr lang="en-US" smtClean="0"/>
              <a:t>10/10/2025</a:t>
            </a:fld>
            <a:endParaRPr 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DEFE7EF-8A2D-4A02-8E97-4F30396B3E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7A69C53-E7FF-41A0-8FD7-49CECF66A5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Bildplatzhalter 3">
            <a:extLst>
              <a:ext uri="{FF2B5EF4-FFF2-40B4-BE49-F238E27FC236}">
                <a16:creationId xmlns:a16="http://schemas.microsoft.com/office/drawing/2014/main" id="{C3CB2DF7-A9C8-4CB9-B5ED-D0ED1F1200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2571750"/>
          </a:xfrm>
          <a:solidFill>
            <a:srgbClr val="C7C7C7"/>
          </a:solidFill>
        </p:spPr>
        <p:txBody>
          <a:bodyPr lIns="252000"/>
          <a:lstStyle>
            <a:lvl1pPr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7499287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Freihandform: Form 108">
            <a:extLst>
              <a:ext uri="{FF2B5EF4-FFF2-40B4-BE49-F238E27FC236}">
                <a16:creationId xmlns:a16="http://schemas.microsoft.com/office/drawing/2014/main" id="{5A6CE8FD-F152-4E0F-8C22-98E95D2AEEDF}"/>
              </a:ext>
            </a:extLst>
          </p:cNvPr>
          <p:cNvSpPr/>
          <p:nvPr userDrawn="1"/>
        </p:nvSpPr>
        <p:spPr>
          <a:xfrm>
            <a:off x="803" y="4"/>
            <a:ext cx="9143993" cy="5143496"/>
          </a:xfrm>
          <a:custGeom>
            <a:avLst/>
            <a:gdLst>
              <a:gd name="connsiteX0" fmla="*/ 846004 w 9143993"/>
              <a:gd name="connsiteY0" fmla="*/ 4938709 h 5143496"/>
              <a:gd name="connsiteX1" fmla="*/ 851687 w 9143993"/>
              <a:gd name="connsiteY1" fmla="*/ 4938946 h 5143496"/>
              <a:gd name="connsiteX2" fmla="*/ 851687 w 9143993"/>
              <a:gd name="connsiteY2" fmla="*/ 4942856 h 5143496"/>
              <a:gd name="connsiteX3" fmla="*/ 838301 w 9143993"/>
              <a:gd name="connsiteY3" fmla="*/ 4954584 h 5143496"/>
              <a:gd name="connsiteX4" fmla="*/ 829462 w 9143993"/>
              <a:gd name="connsiteY4" fmla="*/ 4947358 h 5143496"/>
              <a:gd name="connsiteX5" fmla="*/ 846004 w 9143993"/>
              <a:gd name="connsiteY5" fmla="*/ 4938709 h 5143496"/>
              <a:gd name="connsiteX6" fmla="*/ 1518070 w 9143993"/>
              <a:gd name="connsiteY6" fmla="*/ 4919659 h 5143496"/>
              <a:gd name="connsiteX7" fmla="*/ 1529549 w 9143993"/>
              <a:gd name="connsiteY7" fmla="*/ 4932359 h 5143496"/>
              <a:gd name="connsiteX8" fmla="*/ 1505737 w 9143993"/>
              <a:gd name="connsiteY8" fmla="*/ 4932359 h 5143496"/>
              <a:gd name="connsiteX9" fmla="*/ 1518070 w 9143993"/>
              <a:gd name="connsiteY9" fmla="*/ 4919659 h 5143496"/>
              <a:gd name="connsiteX10" fmla="*/ 1368783 w 9143993"/>
              <a:gd name="connsiteY10" fmla="*/ 4919659 h 5143496"/>
              <a:gd name="connsiteX11" fmla="*/ 1380324 w 9143993"/>
              <a:gd name="connsiteY11" fmla="*/ 4932359 h 5143496"/>
              <a:gd name="connsiteX12" fmla="*/ 1356512 w 9143993"/>
              <a:gd name="connsiteY12" fmla="*/ 4932359 h 5143496"/>
              <a:gd name="connsiteX13" fmla="*/ 1368783 w 9143993"/>
              <a:gd name="connsiteY13" fmla="*/ 4919659 h 5143496"/>
              <a:gd name="connsiteX14" fmla="*/ 1312419 w 9143993"/>
              <a:gd name="connsiteY14" fmla="*/ 4919659 h 5143496"/>
              <a:gd name="connsiteX15" fmla="*/ 1326348 w 9143993"/>
              <a:gd name="connsiteY15" fmla="*/ 4937307 h 5143496"/>
              <a:gd name="connsiteX16" fmla="*/ 1312544 w 9143993"/>
              <a:gd name="connsiteY16" fmla="*/ 4954584 h 5143496"/>
              <a:gd name="connsiteX17" fmla="*/ 1299610 w 9143993"/>
              <a:gd name="connsiteY17" fmla="*/ 4936937 h 5143496"/>
              <a:gd name="connsiteX18" fmla="*/ 1312419 w 9143993"/>
              <a:gd name="connsiteY18" fmla="*/ 4919659 h 5143496"/>
              <a:gd name="connsiteX19" fmla="*/ 1141404 w 9143993"/>
              <a:gd name="connsiteY19" fmla="*/ 4919659 h 5143496"/>
              <a:gd name="connsiteX20" fmla="*/ 1156486 w 9143993"/>
              <a:gd name="connsiteY20" fmla="*/ 4937183 h 5143496"/>
              <a:gd name="connsiteX21" fmla="*/ 1141404 w 9143993"/>
              <a:gd name="connsiteY21" fmla="*/ 4954584 h 5143496"/>
              <a:gd name="connsiteX22" fmla="*/ 1126323 w 9143993"/>
              <a:gd name="connsiteY22" fmla="*/ 4937183 h 5143496"/>
              <a:gd name="connsiteX23" fmla="*/ 1141404 w 9143993"/>
              <a:gd name="connsiteY23" fmla="*/ 4919659 h 5143496"/>
              <a:gd name="connsiteX24" fmla="*/ 1010916 w 9143993"/>
              <a:gd name="connsiteY24" fmla="*/ 4919659 h 5143496"/>
              <a:gd name="connsiteX25" fmla="*/ 1024723 w 9143993"/>
              <a:gd name="connsiteY25" fmla="*/ 4938269 h 5143496"/>
              <a:gd name="connsiteX26" fmla="*/ 1010916 w 9143993"/>
              <a:gd name="connsiteY26" fmla="*/ 4954584 h 5143496"/>
              <a:gd name="connsiteX27" fmla="*/ 997736 w 9143993"/>
              <a:gd name="connsiteY27" fmla="*/ 4937632 h 5143496"/>
              <a:gd name="connsiteX28" fmla="*/ 1010916 w 9143993"/>
              <a:gd name="connsiteY28" fmla="*/ 4919659 h 5143496"/>
              <a:gd name="connsiteX29" fmla="*/ 791054 w 9143993"/>
              <a:gd name="connsiteY29" fmla="*/ 4919659 h 5143496"/>
              <a:gd name="connsiteX30" fmla="*/ 802474 w 9143993"/>
              <a:gd name="connsiteY30" fmla="*/ 4932359 h 5143496"/>
              <a:gd name="connsiteX31" fmla="*/ 778662 w 9143993"/>
              <a:gd name="connsiteY31" fmla="*/ 4932359 h 5143496"/>
              <a:gd name="connsiteX32" fmla="*/ 791054 w 9143993"/>
              <a:gd name="connsiteY32" fmla="*/ 4919659 h 5143496"/>
              <a:gd name="connsiteX33" fmla="*/ 1267619 w 9143993"/>
              <a:gd name="connsiteY33" fmla="*/ 4913309 h 5143496"/>
              <a:gd name="connsiteX34" fmla="*/ 1267619 w 9143993"/>
              <a:gd name="connsiteY34" fmla="*/ 4960934 h 5143496"/>
              <a:gd name="connsiteX35" fmla="*/ 1277144 w 9143993"/>
              <a:gd name="connsiteY35" fmla="*/ 4960934 h 5143496"/>
              <a:gd name="connsiteX36" fmla="*/ 1277144 w 9143993"/>
              <a:gd name="connsiteY36" fmla="*/ 4913309 h 5143496"/>
              <a:gd name="connsiteX37" fmla="*/ 910429 w 9143993"/>
              <a:gd name="connsiteY37" fmla="*/ 4913309 h 5143496"/>
              <a:gd name="connsiteX38" fmla="*/ 910429 w 9143993"/>
              <a:gd name="connsiteY38" fmla="*/ 4960934 h 5143496"/>
              <a:gd name="connsiteX39" fmla="*/ 918366 w 9143993"/>
              <a:gd name="connsiteY39" fmla="*/ 4960934 h 5143496"/>
              <a:gd name="connsiteX40" fmla="*/ 918366 w 9143993"/>
              <a:gd name="connsiteY40" fmla="*/ 4913309 h 5143496"/>
              <a:gd name="connsiteX41" fmla="*/ 1518337 w 9143993"/>
              <a:gd name="connsiteY41" fmla="*/ 4911721 h 5143496"/>
              <a:gd name="connsiteX42" fmla="*/ 1496219 w 9143993"/>
              <a:gd name="connsiteY42" fmla="*/ 4936285 h 5143496"/>
              <a:gd name="connsiteX43" fmla="*/ 1520587 w 9143993"/>
              <a:gd name="connsiteY43" fmla="*/ 4962521 h 5143496"/>
              <a:gd name="connsiteX44" fmla="*/ 1535581 w 9143993"/>
              <a:gd name="connsiteY44" fmla="*/ 4959435 h 5143496"/>
              <a:gd name="connsiteX45" fmla="*/ 1535581 w 9143993"/>
              <a:gd name="connsiteY45" fmla="*/ 4950432 h 5143496"/>
              <a:gd name="connsiteX46" fmla="*/ 1520962 w 9143993"/>
              <a:gd name="connsiteY46" fmla="*/ 4955319 h 5143496"/>
              <a:gd name="connsiteX47" fmla="*/ 1505466 w 9143993"/>
              <a:gd name="connsiteY47" fmla="*/ 4939115 h 5143496"/>
              <a:gd name="connsiteX48" fmla="*/ 1539080 w 9143993"/>
              <a:gd name="connsiteY48" fmla="*/ 4939115 h 5143496"/>
              <a:gd name="connsiteX49" fmla="*/ 1518337 w 9143993"/>
              <a:gd name="connsiteY49" fmla="*/ 4911721 h 5143496"/>
              <a:gd name="connsiteX50" fmla="*/ 1478892 w 9143993"/>
              <a:gd name="connsiteY50" fmla="*/ 4911721 h 5143496"/>
              <a:gd name="connsiteX51" fmla="*/ 1454944 w 9143993"/>
              <a:gd name="connsiteY51" fmla="*/ 4937186 h 5143496"/>
              <a:gd name="connsiteX52" fmla="*/ 1478892 w 9143993"/>
              <a:gd name="connsiteY52" fmla="*/ 4962521 h 5143496"/>
              <a:gd name="connsiteX53" fmla="*/ 1489869 w 9143993"/>
              <a:gd name="connsiteY53" fmla="*/ 4960592 h 5143496"/>
              <a:gd name="connsiteX54" fmla="*/ 1489121 w 9143993"/>
              <a:gd name="connsiteY54" fmla="*/ 4952618 h 5143496"/>
              <a:gd name="connsiteX55" fmla="*/ 1479891 w 9143993"/>
              <a:gd name="connsiteY55" fmla="*/ 4955319 h 5143496"/>
              <a:gd name="connsiteX56" fmla="*/ 1464174 w 9143993"/>
              <a:gd name="connsiteY56" fmla="*/ 4937186 h 5143496"/>
              <a:gd name="connsiteX57" fmla="*/ 1479268 w 9143993"/>
              <a:gd name="connsiteY57" fmla="*/ 4918923 h 5143496"/>
              <a:gd name="connsiteX58" fmla="*/ 1488746 w 9143993"/>
              <a:gd name="connsiteY58" fmla="*/ 4921110 h 5143496"/>
              <a:gd name="connsiteX59" fmla="*/ 1489495 w 9143993"/>
              <a:gd name="connsiteY59" fmla="*/ 4913650 h 5143496"/>
              <a:gd name="connsiteX60" fmla="*/ 1478892 w 9143993"/>
              <a:gd name="connsiteY60" fmla="*/ 4911721 h 5143496"/>
              <a:gd name="connsiteX61" fmla="*/ 1425609 w 9143993"/>
              <a:gd name="connsiteY61" fmla="*/ 4911721 h 5143496"/>
              <a:gd name="connsiteX62" fmla="*/ 1409824 w 9143993"/>
              <a:gd name="connsiteY62" fmla="*/ 4920496 h 5143496"/>
              <a:gd name="connsiteX63" fmla="*/ 1409566 w 9143993"/>
              <a:gd name="connsiteY63" fmla="*/ 4920496 h 5143496"/>
              <a:gd name="connsiteX64" fmla="*/ 1409566 w 9143993"/>
              <a:gd name="connsiteY64" fmla="*/ 4912866 h 5143496"/>
              <a:gd name="connsiteX65" fmla="*/ 1400969 w 9143993"/>
              <a:gd name="connsiteY65" fmla="*/ 4912866 h 5143496"/>
              <a:gd name="connsiteX66" fmla="*/ 1400969 w 9143993"/>
              <a:gd name="connsiteY66" fmla="*/ 4960934 h 5143496"/>
              <a:gd name="connsiteX67" fmla="*/ 1409952 w 9143993"/>
              <a:gd name="connsiteY67" fmla="*/ 4960934 h 5143496"/>
              <a:gd name="connsiteX68" fmla="*/ 1409952 w 9143993"/>
              <a:gd name="connsiteY68" fmla="*/ 4938680 h 5143496"/>
              <a:gd name="connsiteX69" fmla="*/ 1424581 w 9143993"/>
              <a:gd name="connsiteY69" fmla="*/ 4918843 h 5143496"/>
              <a:gd name="connsiteX70" fmla="*/ 1434848 w 9143993"/>
              <a:gd name="connsiteY70" fmla="*/ 4936010 h 5143496"/>
              <a:gd name="connsiteX71" fmla="*/ 1434848 w 9143993"/>
              <a:gd name="connsiteY71" fmla="*/ 4960934 h 5143496"/>
              <a:gd name="connsiteX72" fmla="*/ 1443831 w 9143993"/>
              <a:gd name="connsiteY72" fmla="*/ 4960934 h 5143496"/>
              <a:gd name="connsiteX73" fmla="*/ 1443831 w 9143993"/>
              <a:gd name="connsiteY73" fmla="*/ 4932322 h 5143496"/>
              <a:gd name="connsiteX74" fmla="*/ 1425609 w 9143993"/>
              <a:gd name="connsiteY74" fmla="*/ 4911721 h 5143496"/>
              <a:gd name="connsiteX75" fmla="*/ 1369048 w 9143993"/>
              <a:gd name="connsiteY75" fmla="*/ 4911721 h 5143496"/>
              <a:gd name="connsiteX76" fmla="*/ 1346994 w 9143993"/>
              <a:gd name="connsiteY76" fmla="*/ 4936285 h 5143496"/>
              <a:gd name="connsiteX77" fmla="*/ 1371290 w 9143993"/>
              <a:gd name="connsiteY77" fmla="*/ 4962521 h 5143496"/>
              <a:gd name="connsiteX78" fmla="*/ 1386243 w 9143993"/>
              <a:gd name="connsiteY78" fmla="*/ 4959435 h 5143496"/>
              <a:gd name="connsiteX79" fmla="*/ 1386243 w 9143993"/>
              <a:gd name="connsiteY79" fmla="*/ 4950432 h 5143496"/>
              <a:gd name="connsiteX80" fmla="*/ 1371664 w 9143993"/>
              <a:gd name="connsiteY80" fmla="*/ 4955319 h 5143496"/>
              <a:gd name="connsiteX81" fmla="*/ 1356215 w 9143993"/>
              <a:gd name="connsiteY81" fmla="*/ 4939115 h 5143496"/>
              <a:gd name="connsiteX82" fmla="*/ 1389856 w 9143993"/>
              <a:gd name="connsiteY82" fmla="*/ 4939115 h 5143496"/>
              <a:gd name="connsiteX83" fmla="*/ 1369048 w 9143993"/>
              <a:gd name="connsiteY83" fmla="*/ 4911721 h 5143496"/>
              <a:gd name="connsiteX84" fmla="*/ 1200929 w 9143993"/>
              <a:gd name="connsiteY84" fmla="*/ 4911721 h 5143496"/>
              <a:gd name="connsiteX85" fmla="*/ 1185559 w 9143993"/>
              <a:gd name="connsiteY85" fmla="*/ 4920496 h 5143496"/>
              <a:gd name="connsiteX86" fmla="*/ 1185435 w 9143993"/>
              <a:gd name="connsiteY86" fmla="*/ 4920496 h 5143496"/>
              <a:gd name="connsiteX87" fmla="*/ 1185435 w 9143993"/>
              <a:gd name="connsiteY87" fmla="*/ 4912866 h 5143496"/>
              <a:gd name="connsiteX88" fmla="*/ 1177131 w 9143993"/>
              <a:gd name="connsiteY88" fmla="*/ 4912866 h 5143496"/>
              <a:gd name="connsiteX89" fmla="*/ 1177131 w 9143993"/>
              <a:gd name="connsiteY89" fmla="*/ 4960934 h 5143496"/>
              <a:gd name="connsiteX90" fmla="*/ 1185683 w 9143993"/>
              <a:gd name="connsiteY90" fmla="*/ 4960934 h 5143496"/>
              <a:gd name="connsiteX91" fmla="*/ 1185683 w 9143993"/>
              <a:gd name="connsiteY91" fmla="*/ 4938680 h 5143496"/>
              <a:gd name="connsiteX92" fmla="*/ 1199937 w 9143993"/>
              <a:gd name="connsiteY92" fmla="*/ 4918843 h 5143496"/>
              <a:gd name="connsiteX93" fmla="*/ 1209854 w 9143993"/>
              <a:gd name="connsiteY93" fmla="*/ 4936010 h 5143496"/>
              <a:gd name="connsiteX94" fmla="*/ 1209854 w 9143993"/>
              <a:gd name="connsiteY94" fmla="*/ 4960934 h 5143496"/>
              <a:gd name="connsiteX95" fmla="*/ 1218406 w 9143993"/>
              <a:gd name="connsiteY95" fmla="*/ 4960934 h 5143496"/>
              <a:gd name="connsiteX96" fmla="*/ 1218406 w 9143993"/>
              <a:gd name="connsiteY96" fmla="*/ 4932322 h 5143496"/>
              <a:gd name="connsiteX97" fmla="*/ 1200929 w 9143993"/>
              <a:gd name="connsiteY97" fmla="*/ 4911721 h 5143496"/>
              <a:gd name="connsiteX98" fmla="*/ 1141412 w 9143993"/>
              <a:gd name="connsiteY98" fmla="*/ 4911721 h 5143496"/>
              <a:gd name="connsiteX99" fmla="*/ 1116805 w 9143993"/>
              <a:gd name="connsiteY99" fmla="*/ 4937186 h 5143496"/>
              <a:gd name="connsiteX100" fmla="*/ 1141412 w 9143993"/>
              <a:gd name="connsiteY100" fmla="*/ 4962521 h 5143496"/>
              <a:gd name="connsiteX101" fmla="*/ 1166018 w 9143993"/>
              <a:gd name="connsiteY101" fmla="*/ 4937186 h 5143496"/>
              <a:gd name="connsiteX102" fmla="*/ 1141412 w 9143993"/>
              <a:gd name="connsiteY102" fmla="*/ 4911721 h 5143496"/>
              <a:gd name="connsiteX103" fmla="*/ 1009888 w 9143993"/>
              <a:gd name="connsiteY103" fmla="*/ 4911721 h 5143496"/>
              <a:gd name="connsiteX104" fmla="*/ 988217 w 9143993"/>
              <a:gd name="connsiteY104" fmla="*/ 4937202 h 5143496"/>
              <a:gd name="connsiteX105" fmla="*/ 1008863 w 9143993"/>
              <a:gd name="connsiteY105" fmla="*/ 4960781 h 5143496"/>
              <a:gd name="connsiteX106" fmla="*/ 1025149 w 9143993"/>
              <a:gd name="connsiteY106" fmla="*/ 4953302 h 5143496"/>
              <a:gd name="connsiteX107" fmla="*/ 1025277 w 9143993"/>
              <a:gd name="connsiteY107" fmla="*/ 4953302 h 5143496"/>
              <a:gd name="connsiteX108" fmla="*/ 1025277 w 9143993"/>
              <a:gd name="connsiteY108" fmla="*/ 4957992 h 5143496"/>
              <a:gd name="connsiteX109" fmla="*/ 1010273 w 9143993"/>
              <a:gd name="connsiteY109" fmla="*/ 4974472 h 5143496"/>
              <a:gd name="connsiteX110" fmla="*/ 992833 w 9143993"/>
              <a:gd name="connsiteY110" fmla="*/ 4970162 h 5143496"/>
              <a:gd name="connsiteX111" fmla="*/ 991935 w 9143993"/>
              <a:gd name="connsiteY111" fmla="*/ 4978275 h 5143496"/>
              <a:gd name="connsiteX112" fmla="*/ 1009247 w 9143993"/>
              <a:gd name="connsiteY112" fmla="*/ 4981571 h 5143496"/>
              <a:gd name="connsiteX113" fmla="*/ 1034254 w 9143993"/>
              <a:gd name="connsiteY113" fmla="*/ 4958626 h 5143496"/>
              <a:gd name="connsiteX114" fmla="*/ 1034254 w 9143993"/>
              <a:gd name="connsiteY114" fmla="*/ 4912862 h 5143496"/>
              <a:gd name="connsiteX115" fmla="*/ 1026046 w 9143993"/>
              <a:gd name="connsiteY115" fmla="*/ 4912862 h 5143496"/>
              <a:gd name="connsiteX116" fmla="*/ 1026046 w 9143993"/>
              <a:gd name="connsiteY116" fmla="*/ 4919961 h 5143496"/>
              <a:gd name="connsiteX117" fmla="*/ 1025790 w 9143993"/>
              <a:gd name="connsiteY117" fmla="*/ 4919961 h 5143496"/>
              <a:gd name="connsiteX118" fmla="*/ 1009888 w 9143993"/>
              <a:gd name="connsiteY118" fmla="*/ 4911721 h 5143496"/>
              <a:gd name="connsiteX119" fmla="*/ 959556 w 9143993"/>
              <a:gd name="connsiteY119" fmla="*/ 4911721 h 5143496"/>
              <a:gd name="connsiteX120" fmla="*/ 944356 w 9143993"/>
              <a:gd name="connsiteY120" fmla="*/ 4920496 h 5143496"/>
              <a:gd name="connsiteX121" fmla="*/ 944108 w 9143993"/>
              <a:gd name="connsiteY121" fmla="*/ 4920496 h 5143496"/>
              <a:gd name="connsiteX122" fmla="*/ 944108 w 9143993"/>
              <a:gd name="connsiteY122" fmla="*/ 4912866 h 5143496"/>
              <a:gd name="connsiteX123" fmla="*/ 935829 w 9143993"/>
              <a:gd name="connsiteY123" fmla="*/ 4912866 h 5143496"/>
              <a:gd name="connsiteX124" fmla="*/ 935829 w 9143993"/>
              <a:gd name="connsiteY124" fmla="*/ 4960934 h 5143496"/>
              <a:gd name="connsiteX125" fmla="*/ 944356 w 9143993"/>
              <a:gd name="connsiteY125" fmla="*/ 4960934 h 5143496"/>
              <a:gd name="connsiteX126" fmla="*/ 944356 w 9143993"/>
              <a:gd name="connsiteY126" fmla="*/ 4938680 h 5143496"/>
              <a:gd name="connsiteX127" fmla="*/ 958567 w 9143993"/>
              <a:gd name="connsiteY127" fmla="*/ 4918843 h 5143496"/>
              <a:gd name="connsiteX128" fmla="*/ 968453 w 9143993"/>
              <a:gd name="connsiteY128" fmla="*/ 4936010 h 5143496"/>
              <a:gd name="connsiteX129" fmla="*/ 968453 w 9143993"/>
              <a:gd name="connsiteY129" fmla="*/ 4960934 h 5143496"/>
              <a:gd name="connsiteX130" fmla="*/ 977104 w 9143993"/>
              <a:gd name="connsiteY130" fmla="*/ 4960934 h 5143496"/>
              <a:gd name="connsiteX131" fmla="*/ 977104 w 9143993"/>
              <a:gd name="connsiteY131" fmla="*/ 4932322 h 5143496"/>
              <a:gd name="connsiteX132" fmla="*/ 959556 w 9143993"/>
              <a:gd name="connsiteY132" fmla="*/ 4911721 h 5143496"/>
              <a:gd name="connsiteX133" fmla="*/ 841349 w 9143993"/>
              <a:gd name="connsiteY133" fmla="*/ 4911721 h 5143496"/>
              <a:gd name="connsiteX134" fmla="*/ 825454 w 9143993"/>
              <a:gd name="connsiteY134" fmla="*/ 4916351 h 5143496"/>
              <a:gd name="connsiteX135" fmla="*/ 825967 w 9143993"/>
              <a:gd name="connsiteY135" fmla="*/ 4923939 h 5143496"/>
              <a:gd name="connsiteX136" fmla="*/ 839939 w 9143993"/>
              <a:gd name="connsiteY136" fmla="*/ 4918923 h 5143496"/>
              <a:gd name="connsiteX137" fmla="*/ 851988 w 9143993"/>
              <a:gd name="connsiteY137" fmla="*/ 4931655 h 5143496"/>
              <a:gd name="connsiteX138" fmla="*/ 842502 w 9143993"/>
              <a:gd name="connsiteY138" fmla="*/ 4931398 h 5143496"/>
              <a:gd name="connsiteX139" fmla="*/ 819942 w 9143993"/>
              <a:gd name="connsiteY139" fmla="*/ 4947474 h 5143496"/>
              <a:gd name="connsiteX140" fmla="*/ 837632 w 9143993"/>
              <a:gd name="connsiteY140" fmla="*/ 4962521 h 5143496"/>
              <a:gd name="connsiteX141" fmla="*/ 852629 w 9143993"/>
              <a:gd name="connsiteY141" fmla="*/ 4955191 h 5143496"/>
              <a:gd name="connsiteX142" fmla="*/ 852885 w 9143993"/>
              <a:gd name="connsiteY142" fmla="*/ 4955191 h 5143496"/>
              <a:gd name="connsiteX143" fmla="*/ 852885 w 9143993"/>
              <a:gd name="connsiteY143" fmla="*/ 4961492 h 5143496"/>
              <a:gd name="connsiteX144" fmla="*/ 861217 w 9143993"/>
              <a:gd name="connsiteY144" fmla="*/ 4961492 h 5143496"/>
              <a:gd name="connsiteX145" fmla="*/ 860833 w 9143993"/>
              <a:gd name="connsiteY145" fmla="*/ 4951975 h 5143496"/>
              <a:gd name="connsiteX146" fmla="*/ 860833 w 9143993"/>
              <a:gd name="connsiteY146" fmla="*/ 4931784 h 5143496"/>
              <a:gd name="connsiteX147" fmla="*/ 841349 w 9143993"/>
              <a:gd name="connsiteY147" fmla="*/ 4911721 h 5143496"/>
              <a:gd name="connsiteX148" fmla="*/ 791196 w 9143993"/>
              <a:gd name="connsiteY148" fmla="*/ 4911721 h 5143496"/>
              <a:gd name="connsiteX149" fmla="*/ 769142 w 9143993"/>
              <a:gd name="connsiteY149" fmla="*/ 4936285 h 5143496"/>
              <a:gd name="connsiteX150" fmla="*/ 793564 w 9143993"/>
              <a:gd name="connsiteY150" fmla="*/ 4962521 h 5143496"/>
              <a:gd name="connsiteX151" fmla="*/ 808391 w 9143993"/>
              <a:gd name="connsiteY151" fmla="*/ 4959435 h 5143496"/>
              <a:gd name="connsiteX152" fmla="*/ 808391 w 9143993"/>
              <a:gd name="connsiteY152" fmla="*/ 4950432 h 5143496"/>
              <a:gd name="connsiteX153" fmla="*/ 793938 w 9143993"/>
              <a:gd name="connsiteY153" fmla="*/ 4955319 h 5143496"/>
              <a:gd name="connsiteX154" fmla="*/ 778363 w 9143993"/>
              <a:gd name="connsiteY154" fmla="*/ 4939115 h 5143496"/>
              <a:gd name="connsiteX155" fmla="*/ 812004 w 9143993"/>
              <a:gd name="connsiteY155" fmla="*/ 4939115 h 5143496"/>
              <a:gd name="connsiteX156" fmla="*/ 791196 w 9143993"/>
              <a:gd name="connsiteY156" fmla="*/ 4911721 h 5143496"/>
              <a:gd name="connsiteX157" fmla="*/ 758842 w 9143993"/>
              <a:gd name="connsiteY157" fmla="*/ 4911721 h 5143496"/>
              <a:gd name="connsiteX158" fmla="*/ 747045 w 9143993"/>
              <a:gd name="connsiteY158" fmla="*/ 4920368 h 5143496"/>
              <a:gd name="connsiteX159" fmla="*/ 746804 w 9143993"/>
              <a:gd name="connsiteY159" fmla="*/ 4920368 h 5143496"/>
              <a:gd name="connsiteX160" fmla="*/ 746804 w 9143993"/>
              <a:gd name="connsiteY160" fmla="*/ 4912866 h 5143496"/>
              <a:gd name="connsiteX161" fmla="*/ 738980 w 9143993"/>
              <a:gd name="connsiteY161" fmla="*/ 4912866 h 5143496"/>
              <a:gd name="connsiteX162" fmla="*/ 738980 w 9143993"/>
              <a:gd name="connsiteY162" fmla="*/ 4960934 h 5143496"/>
              <a:gd name="connsiteX163" fmla="*/ 747406 w 9143993"/>
              <a:gd name="connsiteY163" fmla="*/ 4960934 h 5143496"/>
              <a:gd name="connsiteX164" fmla="*/ 747406 w 9143993"/>
              <a:gd name="connsiteY164" fmla="*/ 4939062 h 5143496"/>
              <a:gd name="connsiteX165" fmla="*/ 759805 w 9143993"/>
              <a:gd name="connsiteY165" fmla="*/ 4919478 h 5143496"/>
              <a:gd name="connsiteX166" fmla="*/ 764380 w 9143993"/>
              <a:gd name="connsiteY166" fmla="*/ 4920368 h 5143496"/>
              <a:gd name="connsiteX167" fmla="*/ 764380 w 9143993"/>
              <a:gd name="connsiteY167" fmla="*/ 4912357 h 5143496"/>
              <a:gd name="connsiteX168" fmla="*/ 758842 w 9143993"/>
              <a:gd name="connsiteY168" fmla="*/ 4911721 h 5143496"/>
              <a:gd name="connsiteX169" fmla="*/ 885725 w 9143993"/>
              <a:gd name="connsiteY169" fmla="*/ 4899021 h 5143496"/>
              <a:gd name="connsiteX170" fmla="*/ 876878 w 9143993"/>
              <a:gd name="connsiteY170" fmla="*/ 4901966 h 5143496"/>
              <a:gd name="connsiteX171" fmla="*/ 876878 w 9143993"/>
              <a:gd name="connsiteY171" fmla="*/ 4913104 h 5143496"/>
              <a:gd name="connsiteX172" fmla="*/ 865979 w 9143993"/>
              <a:gd name="connsiteY172" fmla="*/ 4913104 h 5143496"/>
              <a:gd name="connsiteX173" fmla="*/ 865979 w 9143993"/>
              <a:gd name="connsiteY173" fmla="*/ 4920273 h 5143496"/>
              <a:gd name="connsiteX174" fmla="*/ 876878 w 9143993"/>
              <a:gd name="connsiteY174" fmla="*/ 4920273 h 5143496"/>
              <a:gd name="connsiteX175" fmla="*/ 876878 w 9143993"/>
              <a:gd name="connsiteY175" fmla="*/ 4948567 h 5143496"/>
              <a:gd name="connsiteX176" fmla="*/ 891751 w 9143993"/>
              <a:gd name="connsiteY176" fmla="*/ 4962521 h 5143496"/>
              <a:gd name="connsiteX177" fmla="*/ 899316 w 9143993"/>
              <a:gd name="connsiteY177" fmla="*/ 4961241 h 5143496"/>
              <a:gd name="connsiteX178" fmla="*/ 899316 w 9143993"/>
              <a:gd name="connsiteY178" fmla="*/ 4953688 h 5143496"/>
              <a:gd name="connsiteX179" fmla="*/ 893290 w 9143993"/>
              <a:gd name="connsiteY179" fmla="*/ 4955352 h 5143496"/>
              <a:gd name="connsiteX180" fmla="*/ 885725 w 9143993"/>
              <a:gd name="connsiteY180" fmla="*/ 4946774 h 5143496"/>
              <a:gd name="connsiteX181" fmla="*/ 885725 w 9143993"/>
              <a:gd name="connsiteY181" fmla="*/ 4920273 h 5143496"/>
              <a:gd name="connsiteX182" fmla="*/ 898547 w 9143993"/>
              <a:gd name="connsiteY182" fmla="*/ 4920273 h 5143496"/>
              <a:gd name="connsiteX183" fmla="*/ 898547 w 9143993"/>
              <a:gd name="connsiteY183" fmla="*/ 4913104 h 5143496"/>
              <a:gd name="connsiteX184" fmla="*/ 885725 w 9143993"/>
              <a:gd name="connsiteY184" fmla="*/ 4913104 h 5143496"/>
              <a:gd name="connsiteX185" fmla="*/ 1097280 w 9143993"/>
              <a:gd name="connsiteY185" fmla="*/ 4894259 h 5143496"/>
              <a:gd name="connsiteX186" fmla="*/ 1062830 w 9143993"/>
              <a:gd name="connsiteY186" fmla="*/ 4928135 h 5143496"/>
              <a:gd name="connsiteX187" fmla="*/ 1097152 w 9143993"/>
              <a:gd name="connsiteY187" fmla="*/ 4962522 h 5143496"/>
              <a:gd name="connsiteX188" fmla="*/ 1112043 w 9143993"/>
              <a:gd name="connsiteY188" fmla="*/ 4960221 h 5143496"/>
              <a:gd name="connsiteX189" fmla="*/ 1111412 w 9143993"/>
              <a:gd name="connsiteY189" fmla="*/ 4951017 h 5143496"/>
              <a:gd name="connsiteX190" fmla="*/ 1097280 w 9143993"/>
              <a:gd name="connsiteY190" fmla="*/ 4954213 h 5143496"/>
              <a:gd name="connsiteX191" fmla="*/ 1072673 w 9143993"/>
              <a:gd name="connsiteY191" fmla="*/ 4928391 h 5143496"/>
              <a:gd name="connsiteX192" fmla="*/ 1097783 w 9143993"/>
              <a:gd name="connsiteY192" fmla="*/ 4902568 h 5143496"/>
              <a:gd name="connsiteX193" fmla="*/ 1111160 w 9143993"/>
              <a:gd name="connsiteY193" fmla="*/ 4906276 h 5143496"/>
              <a:gd name="connsiteX194" fmla="*/ 1111916 w 9143993"/>
              <a:gd name="connsiteY194" fmla="*/ 4897072 h 5143496"/>
              <a:gd name="connsiteX195" fmla="*/ 1097280 w 9143993"/>
              <a:gd name="connsiteY195" fmla="*/ 4894259 h 5143496"/>
              <a:gd name="connsiteX196" fmla="*/ 713580 w 9143993"/>
              <a:gd name="connsiteY196" fmla="*/ 4894259 h 5143496"/>
              <a:gd name="connsiteX197" fmla="*/ 680243 w 9143993"/>
              <a:gd name="connsiteY197" fmla="*/ 4928135 h 5143496"/>
              <a:gd name="connsiteX198" fmla="*/ 713580 w 9143993"/>
              <a:gd name="connsiteY198" fmla="*/ 4962522 h 5143496"/>
              <a:gd name="connsiteX199" fmla="*/ 727868 w 9143993"/>
              <a:gd name="connsiteY199" fmla="*/ 4960221 h 5143496"/>
              <a:gd name="connsiteX200" fmla="*/ 727379 w 9143993"/>
              <a:gd name="connsiteY200" fmla="*/ 4951017 h 5143496"/>
              <a:gd name="connsiteX201" fmla="*/ 713580 w 9143993"/>
              <a:gd name="connsiteY201" fmla="*/ 4954213 h 5143496"/>
              <a:gd name="connsiteX202" fmla="*/ 689890 w 9143993"/>
              <a:gd name="connsiteY202" fmla="*/ 4928391 h 5143496"/>
              <a:gd name="connsiteX203" fmla="*/ 714069 w 9143993"/>
              <a:gd name="connsiteY203" fmla="*/ 4902568 h 5143496"/>
              <a:gd name="connsiteX204" fmla="*/ 727135 w 9143993"/>
              <a:gd name="connsiteY204" fmla="*/ 4906276 h 5143496"/>
              <a:gd name="connsiteX205" fmla="*/ 727868 w 9143993"/>
              <a:gd name="connsiteY205" fmla="*/ 4897072 h 5143496"/>
              <a:gd name="connsiteX206" fmla="*/ 713580 w 9143993"/>
              <a:gd name="connsiteY206" fmla="*/ 4894259 h 5143496"/>
              <a:gd name="connsiteX207" fmla="*/ 1325627 w 9143993"/>
              <a:gd name="connsiteY207" fmla="*/ 4892671 h 5143496"/>
              <a:gd name="connsiteX208" fmla="*/ 1325627 w 9143993"/>
              <a:gd name="connsiteY208" fmla="*/ 4920026 h 5143496"/>
              <a:gd name="connsiteX209" fmla="*/ 1325379 w 9143993"/>
              <a:gd name="connsiteY209" fmla="*/ 4920026 h 5143496"/>
              <a:gd name="connsiteX210" fmla="*/ 1309902 w 9143993"/>
              <a:gd name="connsiteY210" fmla="*/ 4912265 h 5143496"/>
              <a:gd name="connsiteX211" fmla="*/ 1289844 w 9143993"/>
              <a:gd name="connsiteY211" fmla="*/ 4936566 h 5143496"/>
              <a:gd name="connsiteX212" fmla="*/ 1309902 w 9143993"/>
              <a:gd name="connsiteY212" fmla="*/ 4962521 h 5143496"/>
              <a:gd name="connsiteX213" fmla="*/ 1325751 w 9143993"/>
              <a:gd name="connsiteY213" fmla="*/ 4954633 h 5143496"/>
              <a:gd name="connsiteX214" fmla="*/ 1325998 w 9143993"/>
              <a:gd name="connsiteY214" fmla="*/ 4954633 h 5143496"/>
              <a:gd name="connsiteX215" fmla="*/ 1325998 w 9143993"/>
              <a:gd name="connsiteY215" fmla="*/ 4961503 h 5143496"/>
              <a:gd name="connsiteX216" fmla="*/ 1334294 w 9143993"/>
              <a:gd name="connsiteY216" fmla="*/ 4961503 h 5143496"/>
              <a:gd name="connsiteX217" fmla="*/ 1334294 w 9143993"/>
              <a:gd name="connsiteY217" fmla="*/ 4892671 h 5143496"/>
              <a:gd name="connsiteX218" fmla="*/ 1267619 w 9143993"/>
              <a:gd name="connsiteY218" fmla="*/ 4892671 h 5143496"/>
              <a:gd name="connsiteX219" fmla="*/ 1267619 w 9143993"/>
              <a:gd name="connsiteY219" fmla="*/ 4902196 h 5143496"/>
              <a:gd name="connsiteX220" fmla="*/ 1277144 w 9143993"/>
              <a:gd name="connsiteY220" fmla="*/ 4902196 h 5143496"/>
              <a:gd name="connsiteX221" fmla="*/ 1277144 w 9143993"/>
              <a:gd name="connsiteY221" fmla="*/ 4892671 h 5143496"/>
              <a:gd name="connsiteX222" fmla="*/ 910429 w 9143993"/>
              <a:gd name="connsiteY222" fmla="*/ 4892671 h 5143496"/>
              <a:gd name="connsiteX223" fmla="*/ 910429 w 9143993"/>
              <a:gd name="connsiteY223" fmla="*/ 4902196 h 5143496"/>
              <a:gd name="connsiteX224" fmla="*/ 919954 w 9143993"/>
              <a:gd name="connsiteY224" fmla="*/ 4902196 h 5143496"/>
              <a:gd name="connsiteX225" fmla="*/ 919954 w 9143993"/>
              <a:gd name="connsiteY225" fmla="*/ 4892671 h 5143496"/>
              <a:gd name="connsiteX226" fmla="*/ 1252520 w 9143993"/>
              <a:gd name="connsiteY226" fmla="*/ 4889496 h 5143496"/>
              <a:gd name="connsiteX227" fmla="*/ 1237130 w 9143993"/>
              <a:gd name="connsiteY227" fmla="*/ 4908622 h 5143496"/>
              <a:gd name="connsiteX228" fmla="*/ 1237130 w 9143993"/>
              <a:gd name="connsiteY228" fmla="*/ 4913056 h 5143496"/>
              <a:gd name="connsiteX229" fmla="*/ 1226344 w 9143993"/>
              <a:gd name="connsiteY229" fmla="*/ 4913056 h 5143496"/>
              <a:gd name="connsiteX230" fmla="*/ 1226344 w 9143993"/>
              <a:gd name="connsiteY230" fmla="*/ 4920149 h 5143496"/>
              <a:gd name="connsiteX231" fmla="*/ 1237130 w 9143993"/>
              <a:gd name="connsiteY231" fmla="*/ 4920149 h 5143496"/>
              <a:gd name="connsiteX232" fmla="*/ 1237130 w 9143993"/>
              <a:gd name="connsiteY232" fmla="*/ 4960934 h 5143496"/>
              <a:gd name="connsiteX233" fmla="*/ 1245612 w 9143993"/>
              <a:gd name="connsiteY233" fmla="*/ 4960934 h 5143496"/>
              <a:gd name="connsiteX234" fmla="*/ 1245612 w 9143993"/>
              <a:gd name="connsiteY234" fmla="*/ 4920149 h 5143496"/>
              <a:gd name="connsiteX235" fmla="*/ 1257731 w 9143993"/>
              <a:gd name="connsiteY235" fmla="*/ 4920149 h 5143496"/>
              <a:gd name="connsiteX236" fmla="*/ 1257731 w 9143993"/>
              <a:gd name="connsiteY236" fmla="*/ 4913056 h 5143496"/>
              <a:gd name="connsiteX237" fmla="*/ 1245612 w 9143993"/>
              <a:gd name="connsiteY237" fmla="*/ 4913056 h 5143496"/>
              <a:gd name="connsiteX238" fmla="*/ 1245612 w 9143993"/>
              <a:gd name="connsiteY238" fmla="*/ 4907862 h 5143496"/>
              <a:gd name="connsiteX239" fmla="*/ 1253732 w 9143993"/>
              <a:gd name="connsiteY239" fmla="*/ 4896589 h 5143496"/>
              <a:gd name="connsiteX240" fmla="*/ 1257852 w 9143993"/>
              <a:gd name="connsiteY240" fmla="*/ 4897096 h 5143496"/>
              <a:gd name="connsiteX241" fmla="*/ 1258094 w 9143993"/>
              <a:gd name="connsiteY241" fmla="*/ 4890003 h 5143496"/>
              <a:gd name="connsiteX242" fmla="*/ 1252520 w 9143993"/>
              <a:gd name="connsiteY242" fmla="*/ 4889496 h 5143496"/>
              <a:gd name="connsiteX243" fmla="*/ 445288 w 9143993"/>
              <a:gd name="connsiteY243" fmla="*/ 4819646 h 5143496"/>
              <a:gd name="connsiteX244" fmla="*/ 518151 w 9143993"/>
              <a:gd name="connsiteY244" fmla="*/ 4819646 h 5143496"/>
              <a:gd name="connsiteX245" fmla="*/ 575463 w 9143993"/>
              <a:gd name="connsiteY245" fmla="*/ 4876859 h 5143496"/>
              <a:gd name="connsiteX246" fmla="*/ 518151 w 9143993"/>
              <a:gd name="connsiteY246" fmla="*/ 4933946 h 5143496"/>
              <a:gd name="connsiteX247" fmla="*/ 445288 w 9143993"/>
              <a:gd name="connsiteY247" fmla="*/ 4933946 h 5143496"/>
              <a:gd name="connsiteX248" fmla="*/ 445288 w 9143993"/>
              <a:gd name="connsiteY248" fmla="*/ 4892508 h 5143496"/>
              <a:gd name="connsiteX249" fmla="*/ 518276 w 9143993"/>
              <a:gd name="connsiteY249" fmla="*/ 4892508 h 5143496"/>
              <a:gd name="connsiteX250" fmla="*/ 518276 w 9143993"/>
              <a:gd name="connsiteY250" fmla="*/ 4861085 h 5143496"/>
              <a:gd name="connsiteX251" fmla="*/ 445288 w 9143993"/>
              <a:gd name="connsiteY251" fmla="*/ 4861085 h 5143496"/>
              <a:gd name="connsiteX252" fmla="*/ 1414921 w 9143993"/>
              <a:gd name="connsiteY252" fmla="*/ 4818059 h 5143496"/>
              <a:gd name="connsiteX253" fmla="*/ 1426361 w 9143993"/>
              <a:gd name="connsiteY253" fmla="*/ 4830759 h 5143496"/>
              <a:gd name="connsiteX254" fmla="*/ 1402550 w 9143993"/>
              <a:gd name="connsiteY254" fmla="*/ 4830759 h 5143496"/>
              <a:gd name="connsiteX255" fmla="*/ 1414921 w 9143993"/>
              <a:gd name="connsiteY255" fmla="*/ 4818059 h 5143496"/>
              <a:gd name="connsiteX256" fmla="*/ 1241119 w 9143993"/>
              <a:gd name="connsiteY256" fmla="*/ 4818059 h 5143496"/>
              <a:gd name="connsiteX257" fmla="*/ 1251737 w 9143993"/>
              <a:gd name="connsiteY257" fmla="*/ 4830759 h 5143496"/>
              <a:gd name="connsiteX258" fmla="*/ 1229512 w 9143993"/>
              <a:gd name="connsiteY258" fmla="*/ 4830759 h 5143496"/>
              <a:gd name="connsiteX259" fmla="*/ 1241119 w 9143993"/>
              <a:gd name="connsiteY259" fmla="*/ 4818059 h 5143496"/>
              <a:gd name="connsiteX260" fmla="*/ 1049031 w 9143993"/>
              <a:gd name="connsiteY260" fmla="*/ 4818059 h 5143496"/>
              <a:gd name="connsiteX261" fmla="*/ 1059649 w 9143993"/>
              <a:gd name="connsiteY261" fmla="*/ 4830759 h 5143496"/>
              <a:gd name="connsiteX262" fmla="*/ 1037424 w 9143993"/>
              <a:gd name="connsiteY262" fmla="*/ 4830759 h 5143496"/>
              <a:gd name="connsiteX263" fmla="*/ 1049031 w 9143993"/>
              <a:gd name="connsiteY263" fmla="*/ 4818059 h 5143496"/>
              <a:gd name="connsiteX264" fmla="*/ 899806 w 9143993"/>
              <a:gd name="connsiteY264" fmla="*/ 4818059 h 5143496"/>
              <a:gd name="connsiteX265" fmla="*/ 910424 w 9143993"/>
              <a:gd name="connsiteY265" fmla="*/ 4830759 h 5143496"/>
              <a:gd name="connsiteX266" fmla="*/ 888199 w 9143993"/>
              <a:gd name="connsiteY266" fmla="*/ 4830759 h 5143496"/>
              <a:gd name="connsiteX267" fmla="*/ 899806 w 9143993"/>
              <a:gd name="connsiteY267" fmla="*/ 4818059 h 5143496"/>
              <a:gd name="connsiteX268" fmla="*/ 801317 w 9143993"/>
              <a:gd name="connsiteY268" fmla="*/ 4818059 h 5143496"/>
              <a:gd name="connsiteX269" fmla="*/ 812000 w 9143993"/>
              <a:gd name="connsiteY269" fmla="*/ 4830759 h 5143496"/>
              <a:gd name="connsiteX270" fmla="*/ 789775 w 9143993"/>
              <a:gd name="connsiteY270" fmla="*/ 4830759 h 5143496"/>
              <a:gd name="connsiteX271" fmla="*/ 801317 w 9143993"/>
              <a:gd name="connsiteY271" fmla="*/ 4818059 h 5143496"/>
              <a:gd name="connsiteX272" fmla="*/ 1367627 w 9143993"/>
              <a:gd name="connsiteY272" fmla="*/ 4810121 h 5143496"/>
              <a:gd name="connsiteX273" fmla="*/ 1367627 w 9143993"/>
              <a:gd name="connsiteY273" fmla="*/ 4860921 h 5143496"/>
              <a:gd name="connsiteX274" fmla="*/ 1380327 w 9143993"/>
              <a:gd name="connsiteY274" fmla="*/ 4860921 h 5143496"/>
              <a:gd name="connsiteX275" fmla="*/ 1380327 w 9143993"/>
              <a:gd name="connsiteY275" fmla="*/ 4810121 h 5143496"/>
              <a:gd name="connsiteX276" fmla="*/ 1267615 w 9143993"/>
              <a:gd name="connsiteY276" fmla="*/ 4810121 h 5143496"/>
              <a:gd name="connsiteX277" fmla="*/ 1287021 w 9143993"/>
              <a:gd name="connsiteY277" fmla="*/ 4860921 h 5143496"/>
              <a:gd name="connsiteX278" fmla="*/ 1302314 w 9143993"/>
              <a:gd name="connsiteY278" fmla="*/ 4860921 h 5143496"/>
              <a:gd name="connsiteX279" fmla="*/ 1321590 w 9143993"/>
              <a:gd name="connsiteY279" fmla="*/ 4810121 h 5143496"/>
              <a:gd name="connsiteX280" fmla="*/ 1307969 w 9143993"/>
              <a:gd name="connsiteY280" fmla="*/ 4810121 h 5143496"/>
              <a:gd name="connsiteX281" fmla="*/ 1295373 w 9143993"/>
              <a:gd name="connsiteY281" fmla="*/ 4847067 h 5143496"/>
              <a:gd name="connsiteX282" fmla="*/ 1295245 w 9143993"/>
              <a:gd name="connsiteY282" fmla="*/ 4847067 h 5143496"/>
              <a:gd name="connsiteX283" fmla="*/ 1282136 w 9143993"/>
              <a:gd name="connsiteY283" fmla="*/ 4810121 h 5143496"/>
              <a:gd name="connsiteX284" fmla="*/ 1107923 w 9143993"/>
              <a:gd name="connsiteY284" fmla="*/ 4810121 h 5143496"/>
              <a:gd name="connsiteX285" fmla="*/ 1107923 w 9143993"/>
              <a:gd name="connsiteY285" fmla="*/ 4832092 h 5143496"/>
              <a:gd name="connsiteX286" fmla="*/ 1086638 w 9143993"/>
              <a:gd name="connsiteY286" fmla="*/ 4832092 h 5143496"/>
              <a:gd name="connsiteX287" fmla="*/ 1086638 w 9143993"/>
              <a:gd name="connsiteY287" fmla="*/ 4838950 h 5143496"/>
              <a:gd name="connsiteX288" fmla="*/ 1107923 w 9143993"/>
              <a:gd name="connsiteY288" fmla="*/ 4838950 h 5143496"/>
              <a:gd name="connsiteX289" fmla="*/ 1107923 w 9143993"/>
              <a:gd name="connsiteY289" fmla="*/ 4860921 h 5143496"/>
              <a:gd name="connsiteX290" fmla="*/ 1114566 w 9143993"/>
              <a:gd name="connsiteY290" fmla="*/ 4860921 h 5143496"/>
              <a:gd name="connsiteX291" fmla="*/ 1114566 w 9143993"/>
              <a:gd name="connsiteY291" fmla="*/ 4838950 h 5143496"/>
              <a:gd name="connsiteX292" fmla="*/ 1135851 w 9143993"/>
              <a:gd name="connsiteY292" fmla="*/ 4838950 h 5143496"/>
              <a:gd name="connsiteX293" fmla="*/ 1135851 w 9143993"/>
              <a:gd name="connsiteY293" fmla="*/ 4832092 h 5143496"/>
              <a:gd name="connsiteX294" fmla="*/ 1114566 w 9143993"/>
              <a:gd name="connsiteY294" fmla="*/ 4832092 h 5143496"/>
              <a:gd name="connsiteX295" fmla="*/ 1114566 w 9143993"/>
              <a:gd name="connsiteY295" fmla="*/ 4810121 h 5143496"/>
              <a:gd name="connsiteX296" fmla="*/ 753265 w 9143993"/>
              <a:gd name="connsiteY296" fmla="*/ 4810121 h 5143496"/>
              <a:gd name="connsiteX297" fmla="*/ 753265 w 9143993"/>
              <a:gd name="connsiteY297" fmla="*/ 4860921 h 5143496"/>
              <a:gd name="connsiteX298" fmla="*/ 765965 w 9143993"/>
              <a:gd name="connsiteY298" fmla="*/ 4860921 h 5143496"/>
              <a:gd name="connsiteX299" fmla="*/ 765965 w 9143993"/>
              <a:gd name="connsiteY299" fmla="*/ 4810121 h 5143496"/>
              <a:gd name="connsiteX300" fmla="*/ 1477594 w 9143993"/>
              <a:gd name="connsiteY300" fmla="*/ 4808534 h 5143496"/>
              <a:gd name="connsiteX301" fmla="*/ 1461179 w 9143993"/>
              <a:gd name="connsiteY301" fmla="*/ 4816720 h 5143496"/>
              <a:gd name="connsiteX302" fmla="*/ 1460933 w 9143993"/>
              <a:gd name="connsiteY302" fmla="*/ 4816720 h 5143496"/>
              <a:gd name="connsiteX303" fmla="*/ 1460933 w 9143993"/>
              <a:gd name="connsiteY303" fmla="*/ 4809668 h 5143496"/>
              <a:gd name="connsiteX304" fmla="*/ 1448590 w 9143993"/>
              <a:gd name="connsiteY304" fmla="*/ 4809668 h 5143496"/>
              <a:gd name="connsiteX305" fmla="*/ 1448590 w 9143993"/>
              <a:gd name="connsiteY305" fmla="*/ 4860922 h 5143496"/>
              <a:gd name="connsiteX306" fmla="*/ 1461673 w 9143993"/>
              <a:gd name="connsiteY306" fmla="*/ 4860922 h 5143496"/>
              <a:gd name="connsiteX307" fmla="*/ 1461673 w 9143993"/>
              <a:gd name="connsiteY307" fmla="*/ 4835862 h 5143496"/>
              <a:gd name="connsiteX308" fmla="*/ 1473151 w 9143993"/>
              <a:gd name="connsiteY308" fmla="*/ 4818861 h 5143496"/>
              <a:gd name="connsiteX309" fmla="*/ 1481667 w 9143993"/>
              <a:gd name="connsiteY309" fmla="*/ 4833595 h 5143496"/>
              <a:gd name="connsiteX310" fmla="*/ 1481667 w 9143993"/>
              <a:gd name="connsiteY310" fmla="*/ 4860922 h 5143496"/>
              <a:gd name="connsiteX311" fmla="*/ 1494627 w 9143993"/>
              <a:gd name="connsiteY311" fmla="*/ 4860922 h 5143496"/>
              <a:gd name="connsiteX312" fmla="*/ 1494627 w 9143993"/>
              <a:gd name="connsiteY312" fmla="*/ 4828558 h 5143496"/>
              <a:gd name="connsiteX313" fmla="*/ 1477594 w 9143993"/>
              <a:gd name="connsiteY313" fmla="*/ 4808534 h 5143496"/>
              <a:gd name="connsiteX314" fmla="*/ 1414136 w 9143993"/>
              <a:gd name="connsiteY314" fmla="*/ 4808534 h 5143496"/>
              <a:gd name="connsiteX315" fmla="*/ 1389852 w 9143993"/>
              <a:gd name="connsiteY315" fmla="*/ 4835839 h 5143496"/>
              <a:gd name="connsiteX316" fmla="*/ 1417220 w 9143993"/>
              <a:gd name="connsiteY316" fmla="*/ 4862509 h 5143496"/>
              <a:gd name="connsiteX317" fmla="*/ 1435210 w 9143993"/>
              <a:gd name="connsiteY317" fmla="*/ 4858445 h 5143496"/>
              <a:gd name="connsiteX318" fmla="*/ 1435210 w 9143993"/>
              <a:gd name="connsiteY318" fmla="*/ 4847523 h 5143496"/>
              <a:gd name="connsiteX319" fmla="*/ 1417863 w 9143993"/>
              <a:gd name="connsiteY319" fmla="*/ 4852730 h 5143496"/>
              <a:gd name="connsiteX320" fmla="*/ 1402959 w 9143993"/>
              <a:gd name="connsiteY320" fmla="*/ 4839649 h 5143496"/>
              <a:gd name="connsiteX321" fmla="*/ 1439064 w 9143993"/>
              <a:gd name="connsiteY321" fmla="*/ 4839649 h 5143496"/>
              <a:gd name="connsiteX322" fmla="*/ 1414136 w 9143993"/>
              <a:gd name="connsiteY322" fmla="*/ 4808534 h 5143496"/>
              <a:gd name="connsiteX323" fmla="*/ 1355650 w 9143993"/>
              <a:gd name="connsiteY323" fmla="*/ 4808534 h 5143496"/>
              <a:gd name="connsiteX324" fmla="*/ 1341642 w 9143993"/>
              <a:gd name="connsiteY324" fmla="*/ 4821379 h 5143496"/>
              <a:gd name="connsiteX325" fmla="*/ 1341391 w 9143993"/>
              <a:gd name="connsiteY325" fmla="*/ 4821379 h 5143496"/>
              <a:gd name="connsiteX326" fmla="*/ 1341391 w 9143993"/>
              <a:gd name="connsiteY326" fmla="*/ 4809668 h 5143496"/>
              <a:gd name="connsiteX327" fmla="*/ 1329528 w 9143993"/>
              <a:gd name="connsiteY327" fmla="*/ 4809668 h 5143496"/>
              <a:gd name="connsiteX328" fmla="*/ 1329528 w 9143993"/>
              <a:gd name="connsiteY328" fmla="*/ 4860922 h 5143496"/>
              <a:gd name="connsiteX329" fmla="*/ 1342904 w 9143993"/>
              <a:gd name="connsiteY329" fmla="*/ 4860922 h 5143496"/>
              <a:gd name="connsiteX330" fmla="*/ 1342904 w 9143993"/>
              <a:gd name="connsiteY330" fmla="*/ 4842158 h 5143496"/>
              <a:gd name="connsiteX331" fmla="*/ 1353757 w 9143993"/>
              <a:gd name="connsiteY331" fmla="*/ 4821253 h 5143496"/>
              <a:gd name="connsiteX332" fmla="*/ 1359689 w 9143993"/>
              <a:gd name="connsiteY332" fmla="*/ 4822387 h 5143496"/>
              <a:gd name="connsiteX333" fmla="*/ 1359689 w 9143993"/>
              <a:gd name="connsiteY333" fmla="*/ 4808912 h 5143496"/>
              <a:gd name="connsiteX334" fmla="*/ 1355650 w 9143993"/>
              <a:gd name="connsiteY334" fmla="*/ 4808534 h 5143496"/>
              <a:gd name="connsiteX335" fmla="*/ 1240378 w 9143993"/>
              <a:gd name="connsiteY335" fmla="*/ 4808534 h 5143496"/>
              <a:gd name="connsiteX336" fmla="*/ 1216816 w 9143993"/>
              <a:gd name="connsiteY336" fmla="*/ 4835839 h 5143496"/>
              <a:gd name="connsiteX337" fmla="*/ 1243246 w 9143993"/>
              <a:gd name="connsiteY337" fmla="*/ 4862509 h 5143496"/>
              <a:gd name="connsiteX338" fmla="*/ 1260700 w 9143993"/>
              <a:gd name="connsiteY338" fmla="*/ 4858445 h 5143496"/>
              <a:gd name="connsiteX339" fmla="*/ 1260700 w 9143993"/>
              <a:gd name="connsiteY339" fmla="*/ 4847523 h 5143496"/>
              <a:gd name="connsiteX340" fmla="*/ 1243869 w 9143993"/>
              <a:gd name="connsiteY340" fmla="*/ 4852730 h 5143496"/>
              <a:gd name="connsiteX341" fmla="*/ 1229407 w 9143993"/>
              <a:gd name="connsiteY341" fmla="*/ 4839649 h 5143496"/>
              <a:gd name="connsiteX342" fmla="*/ 1264440 w 9143993"/>
              <a:gd name="connsiteY342" fmla="*/ 4839649 h 5143496"/>
              <a:gd name="connsiteX343" fmla="*/ 1240378 w 9143993"/>
              <a:gd name="connsiteY343" fmla="*/ 4808534 h 5143496"/>
              <a:gd name="connsiteX344" fmla="*/ 1048290 w 9143993"/>
              <a:gd name="connsiteY344" fmla="*/ 4808534 h 5143496"/>
              <a:gd name="connsiteX345" fmla="*/ 1024726 w 9143993"/>
              <a:gd name="connsiteY345" fmla="*/ 4835839 h 5143496"/>
              <a:gd name="connsiteX346" fmla="*/ 1051158 w 9143993"/>
              <a:gd name="connsiteY346" fmla="*/ 4862509 h 5143496"/>
              <a:gd name="connsiteX347" fmla="*/ 1068612 w 9143993"/>
              <a:gd name="connsiteY347" fmla="*/ 4858445 h 5143496"/>
              <a:gd name="connsiteX348" fmla="*/ 1068612 w 9143993"/>
              <a:gd name="connsiteY348" fmla="*/ 4847523 h 5143496"/>
              <a:gd name="connsiteX349" fmla="*/ 1051781 w 9143993"/>
              <a:gd name="connsiteY349" fmla="*/ 4852730 h 5143496"/>
              <a:gd name="connsiteX350" fmla="*/ 1037318 w 9143993"/>
              <a:gd name="connsiteY350" fmla="*/ 4839649 h 5143496"/>
              <a:gd name="connsiteX351" fmla="*/ 1072352 w 9143993"/>
              <a:gd name="connsiteY351" fmla="*/ 4839649 h 5143496"/>
              <a:gd name="connsiteX352" fmla="*/ 1048290 w 9143993"/>
              <a:gd name="connsiteY352" fmla="*/ 4808534 h 5143496"/>
              <a:gd name="connsiteX353" fmla="*/ 955513 w 9143993"/>
              <a:gd name="connsiteY353" fmla="*/ 4808534 h 5143496"/>
              <a:gd name="connsiteX354" fmla="*/ 931064 w 9143993"/>
              <a:gd name="connsiteY354" fmla="*/ 4835331 h 5143496"/>
              <a:gd name="connsiteX355" fmla="*/ 956009 w 9143993"/>
              <a:gd name="connsiteY355" fmla="*/ 4862509 h 5143496"/>
              <a:gd name="connsiteX356" fmla="*/ 969164 w 9143993"/>
              <a:gd name="connsiteY356" fmla="*/ 4860858 h 5143496"/>
              <a:gd name="connsiteX357" fmla="*/ 968544 w 9143993"/>
              <a:gd name="connsiteY357" fmla="*/ 4849682 h 5143496"/>
              <a:gd name="connsiteX358" fmla="*/ 958491 w 9143993"/>
              <a:gd name="connsiteY358" fmla="*/ 4852095 h 5143496"/>
              <a:gd name="connsiteX359" fmla="*/ 944840 w 9143993"/>
              <a:gd name="connsiteY359" fmla="*/ 4835331 h 5143496"/>
              <a:gd name="connsiteX360" fmla="*/ 958119 w 9143993"/>
              <a:gd name="connsiteY360" fmla="*/ 4818948 h 5143496"/>
              <a:gd name="connsiteX361" fmla="*/ 967055 w 9143993"/>
              <a:gd name="connsiteY361" fmla="*/ 4820853 h 5143496"/>
              <a:gd name="connsiteX362" fmla="*/ 968296 w 9143993"/>
              <a:gd name="connsiteY362" fmla="*/ 4810185 h 5143496"/>
              <a:gd name="connsiteX363" fmla="*/ 955513 w 9143993"/>
              <a:gd name="connsiteY363" fmla="*/ 4808534 h 5143496"/>
              <a:gd name="connsiteX364" fmla="*/ 899065 w 9143993"/>
              <a:gd name="connsiteY364" fmla="*/ 4808534 h 5143496"/>
              <a:gd name="connsiteX365" fmla="*/ 875502 w 9143993"/>
              <a:gd name="connsiteY365" fmla="*/ 4835839 h 5143496"/>
              <a:gd name="connsiteX366" fmla="*/ 901932 w 9143993"/>
              <a:gd name="connsiteY366" fmla="*/ 4862509 h 5143496"/>
              <a:gd name="connsiteX367" fmla="*/ 919386 w 9143993"/>
              <a:gd name="connsiteY367" fmla="*/ 4858445 h 5143496"/>
              <a:gd name="connsiteX368" fmla="*/ 919386 w 9143993"/>
              <a:gd name="connsiteY368" fmla="*/ 4847523 h 5143496"/>
              <a:gd name="connsiteX369" fmla="*/ 902556 w 9143993"/>
              <a:gd name="connsiteY369" fmla="*/ 4852730 h 5143496"/>
              <a:gd name="connsiteX370" fmla="*/ 888094 w 9143993"/>
              <a:gd name="connsiteY370" fmla="*/ 4839649 h 5143496"/>
              <a:gd name="connsiteX371" fmla="*/ 923127 w 9143993"/>
              <a:gd name="connsiteY371" fmla="*/ 4839649 h 5143496"/>
              <a:gd name="connsiteX372" fmla="*/ 899065 w 9143993"/>
              <a:gd name="connsiteY372" fmla="*/ 4808534 h 5143496"/>
              <a:gd name="connsiteX373" fmla="*/ 851716 w 9143993"/>
              <a:gd name="connsiteY373" fmla="*/ 4808534 h 5143496"/>
              <a:gd name="connsiteX374" fmla="*/ 831052 w 9143993"/>
              <a:gd name="connsiteY374" fmla="*/ 4824536 h 5143496"/>
              <a:gd name="connsiteX375" fmla="*/ 854816 w 9143993"/>
              <a:gd name="connsiteY375" fmla="*/ 4846380 h 5143496"/>
              <a:gd name="connsiteX376" fmla="*/ 845904 w 9143993"/>
              <a:gd name="connsiteY376" fmla="*/ 4852730 h 5143496"/>
              <a:gd name="connsiteX377" fmla="*/ 832472 w 9143993"/>
              <a:gd name="connsiteY377" fmla="*/ 4849301 h 5143496"/>
              <a:gd name="connsiteX378" fmla="*/ 831568 w 9143993"/>
              <a:gd name="connsiteY378" fmla="*/ 4860350 h 5143496"/>
              <a:gd name="connsiteX379" fmla="*/ 847067 w 9143993"/>
              <a:gd name="connsiteY379" fmla="*/ 4862509 h 5143496"/>
              <a:gd name="connsiteX380" fmla="*/ 869152 w 9143993"/>
              <a:gd name="connsiteY380" fmla="*/ 4845745 h 5143496"/>
              <a:gd name="connsiteX381" fmla="*/ 845388 w 9143993"/>
              <a:gd name="connsiteY381" fmla="*/ 4824028 h 5143496"/>
              <a:gd name="connsiteX382" fmla="*/ 853395 w 9143993"/>
              <a:gd name="connsiteY382" fmla="*/ 4818313 h 5143496"/>
              <a:gd name="connsiteX383" fmla="*/ 865665 w 9143993"/>
              <a:gd name="connsiteY383" fmla="*/ 4820599 h 5143496"/>
              <a:gd name="connsiteX384" fmla="*/ 866569 w 9143993"/>
              <a:gd name="connsiteY384" fmla="*/ 4810439 h 5143496"/>
              <a:gd name="connsiteX385" fmla="*/ 851716 w 9143993"/>
              <a:gd name="connsiteY385" fmla="*/ 4808534 h 5143496"/>
              <a:gd name="connsiteX386" fmla="*/ 800579 w 9143993"/>
              <a:gd name="connsiteY386" fmla="*/ 4808534 h 5143496"/>
              <a:gd name="connsiteX387" fmla="*/ 777077 w 9143993"/>
              <a:gd name="connsiteY387" fmla="*/ 4835839 h 5143496"/>
              <a:gd name="connsiteX388" fmla="*/ 803563 w 9143993"/>
              <a:gd name="connsiteY388" fmla="*/ 4862509 h 5143496"/>
              <a:gd name="connsiteX389" fmla="*/ 820971 w 9143993"/>
              <a:gd name="connsiteY389" fmla="*/ 4858445 h 5143496"/>
              <a:gd name="connsiteX390" fmla="*/ 820971 w 9143993"/>
              <a:gd name="connsiteY390" fmla="*/ 4847523 h 5143496"/>
              <a:gd name="connsiteX391" fmla="*/ 804185 w 9143993"/>
              <a:gd name="connsiteY391" fmla="*/ 4852730 h 5143496"/>
              <a:gd name="connsiteX392" fmla="*/ 789636 w 9143993"/>
              <a:gd name="connsiteY392" fmla="*/ 4839649 h 5143496"/>
              <a:gd name="connsiteX393" fmla="*/ 824702 w 9143993"/>
              <a:gd name="connsiteY393" fmla="*/ 4839649 h 5143496"/>
              <a:gd name="connsiteX394" fmla="*/ 800579 w 9143993"/>
              <a:gd name="connsiteY394" fmla="*/ 4808534 h 5143496"/>
              <a:gd name="connsiteX395" fmla="*/ 1164426 w 9143993"/>
              <a:gd name="connsiteY395" fmla="*/ 4802184 h 5143496"/>
              <a:gd name="connsiteX396" fmla="*/ 1172122 w 9143993"/>
              <a:gd name="connsiteY396" fmla="*/ 4802184 h 5143496"/>
              <a:gd name="connsiteX397" fmla="*/ 1194589 w 9143993"/>
              <a:gd name="connsiteY397" fmla="*/ 4825934 h 5143496"/>
              <a:gd name="connsiteX398" fmla="*/ 1172122 w 9143993"/>
              <a:gd name="connsiteY398" fmla="*/ 4849809 h 5143496"/>
              <a:gd name="connsiteX399" fmla="*/ 1164426 w 9143993"/>
              <a:gd name="connsiteY399" fmla="*/ 4849809 h 5143496"/>
              <a:gd name="connsiteX400" fmla="*/ 1526137 w 9143993"/>
              <a:gd name="connsiteY400" fmla="*/ 4795834 h 5143496"/>
              <a:gd name="connsiteX401" fmla="*/ 1512558 w 9143993"/>
              <a:gd name="connsiteY401" fmla="*/ 4800103 h 5143496"/>
              <a:gd name="connsiteX402" fmla="*/ 1512558 w 9143993"/>
              <a:gd name="connsiteY402" fmla="*/ 4810274 h 5143496"/>
              <a:gd name="connsiteX403" fmla="*/ 1502565 w 9143993"/>
              <a:gd name="connsiteY403" fmla="*/ 4810274 h 5143496"/>
              <a:gd name="connsiteX404" fmla="*/ 1502565 w 9143993"/>
              <a:gd name="connsiteY404" fmla="*/ 4820068 h 5143496"/>
              <a:gd name="connsiteX405" fmla="*/ 1512558 w 9143993"/>
              <a:gd name="connsiteY405" fmla="*/ 4820068 h 5143496"/>
              <a:gd name="connsiteX406" fmla="*/ 1512558 w 9143993"/>
              <a:gd name="connsiteY406" fmla="*/ 4846060 h 5143496"/>
              <a:gd name="connsiteX407" fmla="*/ 1528956 w 9143993"/>
              <a:gd name="connsiteY407" fmla="*/ 4862509 h 5143496"/>
              <a:gd name="connsiteX408" fmla="*/ 1539077 w 9143993"/>
              <a:gd name="connsiteY408" fmla="*/ 4861379 h 5143496"/>
              <a:gd name="connsiteX409" fmla="*/ 1538693 w 9143993"/>
              <a:gd name="connsiteY409" fmla="*/ 4850832 h 5143496"/>
              <a:gd name="connsiteX410" fmla="*/ 1532415 w 9143993"/>
              <a:gd name="connsiteY410" fmla="*/ 4852213 h 5143496"/>
              <a:gd name="connsiteX411" fmla="*/ 1526137 w 9143993"/>
              <a:gd name="connsiteY411" fmla="*/ 4843800 h 5143496"/>
              <a:gd name="connsiteX412" fmla="*/ 1526137 w 9143993"/>
              <a:gd name="connsiteY412" fmla="*/ 4820068 h 5143496"/>
              <a:gd name="connsiteX413" fmla="*/ 1538180 w 9143993"/>
              <a:gd name="connsiteY413" fmla="*/ 4820068 h 5143496"/>
              <a:gd name="connsiteX414" fmla="*/ 1538180 w 9143993"/>
              <a:gd name="connsiteY414" fmla="*/ 4810274 h 5143496"/>
              <a:gd name="connsiteX415" fmla="*/ 1526137 w 9143993"/>
              <a:gd name="connsiteY415" fmla="*/ 4810274 h 5143496"/>
              <a:gd name="connsiteX416" fmla="*/ 1150141 w 9143993"/>
              <a:gd name="connsiteY416" fmla="*/ 4791071 h 5143496"/>
              <a:gd name="connsiteX417" fmla="*/ 1150141 w 9143993"/>
              <a:gd name="connsiteY417" fmla="*/ 4860921 h 5143496"/>
              <a:gd name="connsiteX418" fmla="*/ 1168927 w 9143993"/>
              <a:gd name="connsiteY418" fmla="*/ 4860921 h 5143496"/>
              <a:gd name="connsiteX419" fmla="*/ 1208878 w 9143993"/>
              <a:gd name="connsiteY419" fmla="*/ 4825933 h 5143496"/>
              <a:gd name="connsiteX420" fmla="*/ 1168927 w 9143993"/>
              <a:gd name="connsiteY420" fmla="*/ 4791071 h 5143496"/>
              <a:gd name="connsiteX421" fmla="*/ 716653 w 9143993"/>
              <a:gd name="connsiteY421" fmla="*/ 4791071 h 5143496"/>
              <a:gd name="connsiteX422" fmla="*/ 678652 w 9143993"/>
              <a:gd name="connsiteY422" fmla="*/ 4828044 h 5143496"/>
              <a:gd name="connsiteX423" fmla="*/ 716653 w 9143993"/>
              <a:gd name="connsiteY423" fmla="*/ 4862509 h 5143496"/>
              <a:gd name="connsiteX424" fmla="*/ 738977 w 9143993"/>
              <a:gd name="connsiteY424" fmla="*/ 4859000 h 5143496"/>
              <a:gd name="connsiteX425" fmla="*/ 738977 w 9143993"/>
              <a:gd name="connsiteY425" fmla="*/ 4821777 h 5143496"/>
              <a:gd name="connsiteX426" fmla="*/ 711009 w 9143993"/>
              <a:gd name="connsiteY426" fmla="*/ 4821777 h 5143496"/>
              <a:gd name="connsiteX427" fmla="*/ 711009 w 9143993"/>
              <a:gd name="connsiteY427" fmla="*/ 4832681 h 5143496"/>
              <a:gd name="connsiteX428" fmla="*/ 725683 w 9143993"/>
              <a:gd name="connsiteY428" fmla="*/ 4832681 h 5143496"/>
              <a:gd name="connsiteX429" fmla="*/ 725683 w 9143993"/>
              <a:gd name="connsiteY429" fmla="*/ 4850728 h 5143496"/>
              <a:gd name="connsiteX430" fmla="*/ 716653 w 9143993"/>
              <a:gd name="connsiteY430" fmla="*/ 4851731 h 5143496"/>
              <a:gd name="connsiteX431" fmla="*/ 693075 w 9143993"/>
              <a:gd name="connsiteY431" fmla="*/ 4827041 h 5143496"/>
              <a:gd name="connsiteX432" fmla="*/ 718158 w 9143993"/>
              <a:gd name="connsiteY432" fmla="*/ 4801975 h 5143496"/>
              <a:gd name="connsiteX433" fmla="*/ 735967 w 9143993"/>
              <a:gd name="connsiteY433" fmla="*/ 4805610 h 5143496"/>
              <a:gd name="connsiteX434" fmla="*/ 736970 w 9143993"/>
              <a:gd name="connsiteY434" fmla="*/ 4793954 h 5143496"/>
              <a:gd name="connsiteX435" fmla="*/ 716653 w 9143993"/>
              <a:gd name="connsiteY435" fmla="*/ 4791071 h 5143496"/>
              <a:gd name="connsiteX436" fmla="*/ 1367625 w 9143993"/>
              <a:gd name="connsiteY436" fmla="*/ 4787896 h 5143496"/>
              <a:gd name="connsiteX437" fmla="*/ 1367625 w 9143993"/>
              <a:gd name="connsiteY437" fmla="*/ 4800596 h 5143496"/>
              <a:gd name="connsiteX438" fmla="*/ 1380325 w 9143993"/>
              <a:gd name="connsiteY438" fmla="*/ 4800596 h 5143496"/>
              <a:gd name="connsiteX439" fmla="*/ 1380325 w 9143993"/>
              <a:gd name="connsiteY439" fmla="*/ 4787896 h 5143496"/>
              <a:gd name="connsiteX440" fmla="*/ 977101 w 9143993"/>
              <a:gd name="connsiteY440" fmla="*/ 4787896 h 5143496"/>
              <a:gd name="connsiteX441" fmla="*/ 977101 w 9143993"/>
              <a:gd name="connsiteY441" fmla="*/ 4860921 h 5143496"/>
              <a:gd name="connsiteX442" fmla="*/ 990492 w 9143993"/>
              <a:gd name="connsiteY442" fmla="*/ 4860921 h 5143496"/>
              <a:gd name="connsiteX443" fmla="*/ 990492 w 9143993"/>
              <a:gd name="connsiteY443" fmla="*/ 4836203 h 5143496"/>
              <a:gd name="connsiteX444" fmla="*/ 990618 w 9143993"/>
              <a:gd name="connsiteY444" fmla="*/ 4836203 h 5143496"/>
              <a:gd name="connsiteX445" fmla="*/ 1007799 w 9143993"/>
              <a:gd name="connsiteY445" fmla="*/ 4860921 h 5143496"/>
              <a:gd name="connsiteX446" fmla="*/ 1024726 w 9143993"/>
              <a:gd name="connsiteY446" fmla="*/ 4860921 h 5143496"/>
              <a:gd name="connsiteX447" fmla="*/ 1003251 w 9143993"/>
              <a:gd name="connsiteY447" fmla="*/ 4832690 h 5143496"/>
              <a:gd name="connsiteX448" fmla="*/ 1022326 w 9143993"/>
              <a:gd name="connsiteY448" fmla="*/ 4809854 h 5143496"/>
              <a:gd name="connsiteX449" fmla="*/ 1006662 w 9143993"/>
              <a:gd name="connsiteY449" fmla="*/ 4809854 h 5143496"/>
              <a:gd name="connsiteX450" fmla="*/ 990618 w 9143993"/>
              <a:gd name="connsiteY450" fmla="*/ 4830306 h 5143496"/>
              <a:gd name="connsiteX451" fmla="*/ 990492 w 9143993"/>
              <a:gd name="connsiteY451" fmla="*/ 4830306 h 5143496"/>
              <a:gd name="connsiteX452" fmla="*/ 990492 w 9143993"/>
              <a:gd name="connsiteY452" fmla="*/ 4787896 h 5143496"/>
              <a:gd name="connsiteX453" fmla="*/ 753263 w 9143993"/>
              <a:gd name="connsiteY453" fmla="*/ 4787896 h 5143496"/>
              <a:gd name="connsiteX454" fmla="*/ 753263 w 9143993"/>
              <a:gd name="connsiteY454" fmla="*/ 4800596 h 5143496"/>
              <a:gd name="connsiteX455" fmla="*/ 765963 w 9143993"/>
              <a:gd name="connsiteY455" fmla="*/ 4800596 h 5143496"/>
              <a:gd name="connsiteX456" fmla="*/ 765963 w 9143993"/>
              <a:gd name="connsiteY456" fmla="*/ 4787896 h 5143496"/>
              <a:gd name="connsiteX457" fmla="*/ 340550 w 9143993"/>
              <a:gd name="connsiteY457" fmla="*/ 4787896 h 5143496"/>
              <a:gd name="connsiteX458" fmla="*/ 251618 w 9143993"/>
              <a:gd name="connsiteY458" fmla="*/ 4876859 h 5143496"/>
              <a:gd name="connsiteX459" fmla="*/ 340550 w 9143993"/>
              <a:gd name="connsiteY459" fmla="*/ 4965696 h 5143496"/>
              <a:gd name="connsiteX460" fmla="*/ 518161 w 9143993"/>
              <a:gd name="connsiteY460" fmla="*/ 4965696 h 5143496"/>
              <a:gd name="connsiteX461" fmla="*/ 607218 w 9143993"/>
              <a:gd name="connsiteY461" fmla="*/ 4876859 h 5143496"/>
              <a:gd name="connsiteX462" fmla="*/ 518161 w 9143993"/>
              <a:gd name="connsiteY462" fmla="*/ 4787896 h 5143496"/>
              <a:gd name="connsiteX463" fmla="*/ 413654 w 9143993"/>
              <a:gd name="connsiteY463" fmla="*/ 4787896 h 5143496"/>
              <a:gd name="connsiteX464" fmla="*/ 413654 w 9143993"/>
              <a:gd name="connsiteY464" fmla="*/ 4861027 h 5143496"/>
              <a:gd name="connsiteX465" fmla="*/ 340550 w 9143993"/>
              <a:gd name="connsiteY465" fmla="*/ 4861027 h 5143496"/>
              <a:gd name="connsiteX466" fmla="*/ 340550 w 9143993"/>
              <a:gd name="connsiteY466" fmla="*/ 4892566 h 5143496"/>
              <a:gd name="connsiteX467" fmla="*/ 413654 w 9143993"/>
              <a:gd name="connsiteY467" fmla="*/ 4892566 h 5143496"/>
              <a:gd name="connsiteX468" fmla="*/ 413654 w 9143993"/>
              <a:gd name="connsiteY468" fmla="*/ 4934157 h 5143496"/>
              <a:gd name="connsiteX469" fmla="*/ 340550 w 9143993"/>
              <a:gd name="connsiteY469" fmla="*/ 4934157 h 5143496"/>
              <a:gd name="connsiteX470" fmla="*/ 283146 w 9143993"/>
              <a:gd name="connsiteY470" fmla="*/ 4876859 h 5143496"/>
              <a:gd name="connsiteX471" fmla="*/ 340550 w 9143993"/>
              <a:gd name="connsiteY471" fmla="*/ 4819435 h 5143496"/>
              <a:gd name="connsiteX472" fmla="*/ 377102 w 9143993"/>
              <a:gd name="connsiteY472" fmla="*/ 4819435 h 5143496"/>
              <a:gd name="connsiteX473" fmla="*/ 377102 w 9143993"/>
              <a:gd name="connsiteY473" fmla="*/ 4787896 h 5143496"/>
              <a:gd name="connsiteX474" fmla="*/ 0 w 9143993"/>
              <a:gd name="connsiteY474" fmla="*/ 0 h 5143496"/>
              <a:gd name="connsiteX475" fmla="*/ 9143993 w 9143993"/>
              <a:gd name="connsiteY475" fmla="*/ 0 h 5143496"/>
              <a:gd name="connsiteX476" fmla="*/ 9143993 w 9143993"/>
              <a:gd name="connsiteY476" fmla="*/ 5143496 h 5143496"/>
              <a:gd name="connsiteX477" fmla="*/ 0 w 9143993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9143993" h="5143496">
                <a:moveTo>
                  <a:pt x="846004" y="4938709"/>
                </a:moveTo>
                <a:cubicBezTo>
                  <a:pt x="847898" y="4938709"/>
                  <a:pt x="849792" y="4938946"/>
                  <a:pt x="851687" y="4938946"/>
                </a:cubicBezTo>
                <a:lnTo>
                  <a:pt x="851687" y="4942856"/>
                </a:lnTo>
                <a:cubicBezTo>
                  <a:pt x="851687" y="4949490"/>
                  <a:pt x="847014" y="4954584"/>
                  <a:pt x="838301" y="4954584"/>
                </a:cubicBezTo>
                <a:cubicBezTo>
                  <a:pt x="834386" y="4954584"/>
                  <a:pt x="829462" y="4952096"/>
                  <a:pt x="829462" y="4947358"/>
                </a:cubicBezTo>
                <a:cubicBezTo>
                  <a:pt x="829462" y="4939420"/>
                  <a:pt x="841205" y="4938709"/>
                  <a:pt x="846004" y="4938709"/>
                </a:cubicBezTo>
                <a:close/>
                <a:moveTo>
                  <a:pt x="1518070" y="4919659"/>
                </a:moveTo>
                <a:cubicBezTo>
                  <a:pt x="1525397" y="4919659"/>
                  <a:pt x="1529549" y="4925410"/>
                  <a:pt x="1529549" y="4932359"/>
                </a:cubicBezTo>
                <a:lnTo>
                  <a:pt x="1505737" y="4932359"/>
                </a:lnTo>
                <a:cubicBezTo>
                  <a:pt x="1506347" y="4926488"/>
                  <a:pt x="1509766" y="4919659"/>
                  <a:pt x="1518070" y="4919659"/>
                </a:cubicBezTo>
                <a:close/>
                <a:moveTo>
                  <a:pt x="1368783" y="4919659"/>
                </a:moveTo>
                <a:cubicBezTo>
                  <a:pt x="1376072" y="4919659"/>
                  <a:pt x="1380324" y="4925410"/>
                  <a:pt x="1380324" y="4932359"/>
                </a:cubicBezTo>
                <a:lnTo>
                  <a:pt x="1356512" y="4932359"/>
                </a:lnTo>
                <a:cubicBezTo>
                  <a:pt x="1357120" y="4926488"/>
                  <a:pt x="1360521" y="4919659"/>
                  <a:pt x="1368783" y="4919659"/>
                </a:cubicBezTo>
                <a:close/>
                <a:moveTo>
                  <a:pt x="1312419" y="4919659"/>
                </a:moveTo>
                <a:cubicBezTo>
                  <a:pt x="1321871" y="4919659"/>
                  <a:pt x="1326348" y="4928545"/>
                  <a:pt x="1326348" y="4937307"/>
                </a:cubicBezTo>
                <a:cubicBezTo>
                  <a:pt x="1326348" y="4944958"/>
                  <a:pt x="1322244" y="4954584"/>
                  <a:pt x="1312544" y="4954584"/>
                </a:cubicBezTo>
                <a:cubicBezTo>
                  <a:pt x="1303216" y="4954584"/>
                  <a:pt x="1299361" y="4944341"/>
                  <a:pt x="1299610" y="4936937"/>
                </a:cubicBezTo>
                <a:cubicBezTo>
                  <a:pt x="1299361" y="4928545"/>
                  <a:pt x="1303092" y="4919659"/>
                  <a:pt x="1312419" y="4919659"/>
                </a:cubicBezTo>
                <a:close/>
                <a:moveTo>
                  <a:pt x="1141404" y="4919659"/>
                </a:moveTo>
                <a:cubicBezTo>
                  <a:pt x="1150862" y="4919659"/>
                  <a:pt x="1156486" y="4928298"/>
                  <a:pt x="1156486" y="4937183"/>
                </a:cubicBezTo>
                <a:cubicBezTo>
                  <a:pt x="1156486" y="4945452"/>
                  <a:pt x="1151757" y="4954584"/>
                  <a:pt x="1141404" y="4954584"/>
                </a:cubicBezTo>
                <a:cubicBezTo>
                  <a:pt x="1130924" y="4954584"/>
                  <a:pt x="1126323" y="4945452"/>
                  <a:pt x="1126323" y="4937183"/>
                </a:cubicBezTo>
                <a:cubicBezTo>
                  <a:pt x="1126323" y="4928298"/>
                  <a:pt x="1131819" y="4919659"/>
                  <a:pt x="1141404" y="4919659"/>
                </a:cubicBezTo>
                <a:close/>
                <a:moveTo>
                  <a:pt x="1010916" y="4919659"/>
                </a:moveTo>
                <a:cubicBezTo>
                  <a:pt x="1020205" y="4919659"/>
                  <a:pt x="1024723" y="4928327"/>
                  <a:pt x="1024723" y="4938269"/>
                </a:cubicBezTo>
                <a:cubicBezTo>
                  <a:pt x="1024723" y="4947319"/>
                  <a:pt x="1019075" y="4954584"/>
                  <a:pt x="1010916" y="4954584"/>
                </a:cubicBezTo>
                <a:cubicBezTo>
                  <a:pt x="1002757" y="4954584"/>
                  <a:pt x="997736" y="4946682"/>
                  <a:pt x="997736" y="4937632"/>
                </a:cubicBezTo>
                <a:cubicBezTo>
                  <a:pt x="997736" y="4929474"/>
                  <a:pt x="1002130" y="4919659"/>
                  <a:pt x="1010916" y="4919659"/>
                </a:cubicBezTo>
                <a:close/>
                <a:moveTo>
                  <a:pt x="791054" y="4919659"/>
                </a:moveTo>
                <a:cubicBezTo>
                  <a:pt x="798343" y="4919659"/>
                  <a:pt x="802474" y="4925410"/>
                  <a:pt x="802474" y="4932359"/>
                </a:cubicBezTo>
                <a:lnTo>
                  <a:pt x="778662" y="4932359"/>
                </a:lnTo>
                <a:cubicBezTo>
                  <a:pt x="779269" y="4926488"/>
                  <a:pt x="782792" y="4919659"/>
                  <a:pt x="791054" y="4919659"/>
                </a:cubicBezTo>
                <a:close/>
                <a:moveTo>
                  <a:pt x="1267619" y="4913309"/>
                </a:moveTo>
                <a:lnTo>
                  <a:pt x="1267619" y="4960934"/>
                </a:lnTo>
                <a:lnTo>
                  <a:pt x="1277144" y="4960934"/>
                </a:lnTo>
                <a:lnTo>
                  <a:pt x="1277144" y="4913309"/>
                </a:lnTo>
                <a:close/>
                <a:moveTo>
                  <a:pt x="910429" y="4913309"/>
                </a:moveTo>
                <a:lnTo>
                  <a:pt x="910429" y="4960934"/>
                </a:lnTo>
                <a:lnTo>
                  <a:pt x="918366" y="4960934"/>
                </a:lnTo>
                <a:lnTo>
                  <a:pt x="918366" y="4913309"/>
                </a:lnTo>
                <a:close/>
                <a:moveTo>
                  <a:pt x="1518337" y="4911721"/>
                </a:moveTo>
                <a:cubicBezTo>
                  <a:pt x="1504967" y="4911721"/>
                  <a:pt x="1496219" y="4921881"/>
                  <a:pt x="1496219" y="4936285"/>
                </a:cubicBezTo>
                <a:cubicBezTo>
                  <a:pt x="1496219" y="4952104"/>
                  <a:pt x="1503842" y="4962521"/>
                  <a:pt x="1520587" y="4962521"/>
                </a:cubicBezTo>
                <a:cubicBezTo>
                  <a:pt x="1528459" y="4962521"/>
                  <a:pt x="1532207" y="4960721"/>
                  <a:pt x="1535581" y="4959435"/>
                </a:cubicBezTo>
                <a:lnTo>
                  <a:pt x="1535581" y="4950432"/>
                </a:lnTo>
                <a:cubicBezTo>
                  <a:pt x="1533333" y="4952361"/>
                  <a:pt x="1526709" y="4955319"/>
                  <a:pt x="1520962" y="4955319"/>
                </a:cubicBezTo>
                <a:cubicBezTo>
                  <a:pt x="1512714" y="4955319"/>
                  <a:pt x="1505466" y="4948760"/>
                  <a:pt x="1505466" y="4939115"/>
                </a:cubicBezTo>
                <a:lnTo>
                  <a:pt x="1539080" y="4939115"/>
                </a:lnTo>
                <a:cubicBezTo>
                  <a:pt x="1539080" y="4923553"/>
                  <a:pt x="1534082" y="4911721"/>
                  <a:pt x="1518337" y="4911721"/>
                </a:cubicBezTo>
                <a:close/>
                <a:moveTo>
                  <a:pt x="1478892" y="4911721"/>
                </a:moveTo>
                <a:cubicBezTo>
                  <a:pt x="1464548" y="4911721"/>
                  <a:pt x="1454944" y="4922396"/>
                  <a:pt x="1454944" y="4937186"/>
                </a:cubicBezTo>
                <a:cubicBezTo>
                  <a:pt x="1454944" y="4951075"/>
                  <a:pt x="1464673" y="4962521"/>
                  <a:pt x="1478892" y="4962521"/>
                </a:cubicBezTo>
                <a:cubicBezTo>
                  <a:pt x="1482011" y="4962521"/>
                  <a:pt x="1486252" y="4962264"/>
                  <a:pt x="1489869" y="4960592"/>
                </a:cubicBezTo>
                <a:lnTo>
                  <a:pt x="1489121" y="4952618"/>
                </a:lnTo>
                <a:cubicBezTo>
                  <a:pt x="1486502" y="4954419"/>
                  <a:pt x="1482760" y="4955319"/>
                  <a:pt x="1479891" y="4955319"/>
                </a:cubicBezTo>
                <a:cubicBezTo>
                  <a:pt x="1468665" y="4955319"/>
                  <a:pt x="1464174" y="4945802"/>
                  <a:pt x="1464174" y="4937186"/>
                </a:cubicBezTo>
                <a:cubicBezTo>
                  <a:pt x="1464174" y="4927926"/>
                  <a:pt x="1469538" y="4918923"/>
                  <a:pt x="1479268" y="4918923"/>
                </a:cubicBezTo>
                <a:cubicBezTo>
                  <a:pt x="1482011" y="4918923"/>
                  <a:pt x="1485379" y="4919695"/>
                  <a:pt x="1488746" y="4921110"/>
                </a:cubicBezTo>
                <a:lnTo>
                  <a:pt x="1489495" y="4913650"/>
                </a:lnTo>
                <a:cubicBezTo>
                  <a:pt x="1487000" y="4912622"/>
                  <a:pt x="1482385" y="4911721"/>
                  <a:pt x="1478892" y="4911721"/>
                </a:cubicBezTo>
                <a:close/>
                <a:moveTo>
                  <a:pt x="1425609" y="4911721"/>
                </a:moveTo>
                <a:cubicBezTo>
                  <a:pt x="1418936" y="4911721"/>
                  <a:pt x="1412519" y="4915028"/>
                  <a:pt x="1409824" y="4920496"/>
                </a:cubicBezTo>
                <a:lnTo>
                  <a:pt x="1409566" y="4920496"/>
                </a:lnTo>
                <a:lnTo>
                  <a:pt x="1409566" y="4912866"/>
                </a:lnTo>
                <a:lnTo>
                  <a:pt x="1400969" y="4912866"/>
                </a:lnTo>
                <a:lnTo>
                  <a:pt x="1400969" y="4960934"/>
                </a:lnTo>
                <a:lnTo>
                  <a:pt x="1409952" y="4960934"/>
                </a:lnTo>
                <a:lnTo>
                  <a:pt x="1409952" y="4938680"/>
                </a:lnTo>
                <a:cubicBezTo>
                  <a:pt x="1409952" y="4926981"/>
                  <a:pt x="1414443" y="4918843"/>
                  <a:pt x="1424581" y="4918843"/>
                </a:cubicBezTo>
                <a:cubicBezTo>
                  <a:pt x="1432410" y="4919351"/>
                  <a:pt x="1434848" y="4924819"/>
                  <a:pt x="1434848" y="4936010"/>
                </a:cubicBezTo>
                <a:lnTo>
                  <a:pt x="1434848" y="4960934"/>
                </a:lnTo>
                <a:lnTo>
                  <a:pt x="1443831" y="4960934"/>
                </a:lnTo>
                <a:lnTo>
                  <a:pt x="1443831" y="4932322"/>
                </a:lnTo>
                <a:cubicBezTo>
                  <a:pt x="1443831" y="4919478"/>
                  <a:pt x="1438184" y="4911721"/>
                  <a:pt x="1425609" y="4911721"/>
                </a:cubicBezTo>
                <a:close/>
                <a:moveTo>
                  <a:pt x="1369048" y="4911721"/>
                </a:moveTo>
                <a:cubicBezTo>
                  <a:pt x="1355715" y="4911721"/>
                  <a:pt x="1346994" y="4921881"/>
                  <a:pt x="1346994" y="4936285"/>
                </a:cubicBezTo>
                <a:cubicBezTo>
                  <a:pt x="1346994" y="4952104"/>
                  <a:pt x="1354594" y="4962521"/>
                  <a:pt x="1371290" y="4962521"/>
                </a:cubicBezTo>
                <a:cubicBezTo>
                  <a:pt x="1379140" y="4962521"/>
                  <a:pt x="1382878" y="4960721"/>
                  <a:pt x="1386243" y="4959435"/>
                </a:cubicBezTo>
                <a:lnTo>
                  <a:pt x="1386243" y="4950432"/>
                </a:lnTo>
                <a:cubicBezTo>
                  <a:pt x="1384125" y="4952361"/>
                  <a:pt x="1377396" y="4955319"/>
                  <a:pt x="1371664" y="4955319"/>
                </a:cubicBezTo>
                <a:cubicBezTo>
                  <a:pt x="1363566" y="4955319"/>
                  <a:pt x="1356215" y="4948760"/>
                  <a:pt x="1356215" y="4939115"/>
                </a:cubicBezTo>
                <a:lnTo>
                  <a:pt x="1389856" y="4939115"/>
                </a:lnTo>
                <a:cubicBezTo>
                  <a:pt x="1389856" y="4923553"/>
                  <a:pt x="1384748" y="4911721"/>
                  <a:pt x="1369048" y="4911721"/>
                </a:cubicBezTo>
                <a:close/>
                <a:moveTo>
                  <a:pt x="1200929" y="4911721"/>
                </a:moveTo>
                <a:cubicBezTo>
                  <a:pt x="1194359" y="4911721"/>
                  <a:pt x="1188162" y="4915028"/>
                  <a:pt x="1185559" y="4920496"/>
                </a:cubicBezTo>
                <a:lnTo>
                  <a:pt x="1185435" y="4920496"/>
                </a:lnTo>
                <a:lnTo>
                  <a:pt x="1185435" y="4912866"/>
                </a:lnTo>
                <a:lnTo>
                  <a:pt x="1177131" y="4912866"/>
                </a:lnTo>
                <a:lnTo>
                  <a:pt x="1177131" y="4960934"/>
                </a:lnTo>
                <a:lnTo>
                  <a:pt x="1185683" y="4960934"/>
                </a:lnTo>
                <a:lnTo>
                  <a:pt x="1185683" y="4938680"/>
                </a:lnTo>
                <a:cubicBezTo>
                  <a:pt x="1185683" y="4926981"/>
                  <a:pt x="1190145" y="4918843"/>
                  <a:pt x="1199937" y="4918843"/>
                </a:cubicBezTo>
                <a:cubicBezTo>
                  <a:pt x="1207498" y="4919351"/>
                  <a:pt x="1209854" y="4924819"/>
                  <a:pt x="1209854" y="4936010"/>
                </a:cubicBezTo>
                <a:lnTo>
                  <a:pt x="1209854" y="4960934"/>
                </a:lnTo>
                <a:lnTo>
                  <a:pt x="1218406" y="4960934"/>
                </a:lnTo>
                <a:lnTo>
                  <a:pt x="1218406" y="4932322"/>
                </a:lnTo>
                <a:cubicBezTo>
                  <a:pt x="1218406" y="4919478"/>
                  <a:pt x="1213077" y="4911721"/>
                  <a:pt x="1200929" y="4911721"/>
                </a:cubicBezTo>
                <a:close/>
                <a:moveTo>
                  <a:pt x="1141412" y="4911721"/>
                </a:moveTo>
                <a:cubicBezTo>
                  <a:pt x="1126674" y="4911721"/>
                  <a:pt x="1116805" y="4922396"/>
                  <a:pt x="1116805" y="4937186"/>
                </a:cubicBezTo>
                <a:cubicBezTo>
                  <a:pt x="1116805" y="4951075"/>
                  <a:pt x="1126802" y="4962521"/>
                  <a:pt x="1141412" y="4962521"/>
                </a:cubicBezTo>
                <a:cubicBezTo>
                  <a:pt x="1155894" y="4962521"/>
                  <a:pt x="1166018" y="4951075"/>
                  <a:pt x="1166018" y="4937186"/>
                </a:cubicBezTo>
                <a:cubicBezTo>
                  <a:pt x="1166018" y="4922396"/>
                  <a:pt x="1156150" y="4911721"/>
                  <a:pt x="1141412" y="4911721"/>
                </a:cubicBezTo>
                <a:close/>
                <a:moveTo>
                  <a:pt x="1009888" y="4911721"/>
                </a:moveTo>
                <a:cubicBezTo>
                  <a:pt x="995270" y="4911721"/>
                  <a:pt x="988217" y="4924905"/>
                  <a:pt x="988217" y="4937202"/>
                </a:cubicBezTo>
                <a:cubicBezTo>
                  <a:pt x="988217" y="4949625"/>
                  <a:pt x="995013" y="4960781"/>
                  <a:pt x="1008863" y="4960781"/>
                </a:cubicBezTo>
                <a:cubicBezTo>
                  <a:pt x="1015146" y="4960781"/>
                  <a:pt x="1021302" y="4958246"/>
                  <a:pt x="1025149" y="4953302"/>
                </a:cubicBezTo>
                <a:lnTo>
                  <a:pt x="1025277" y="4953302"/>
                </a:lnTo>
                <a:lnTo>
                  <a:pt x="1025277" y="4957992"/>
                </a:lnTo>
                <a:cubicBezTo>
                  <a:pt x="1025277" y="4968134"/>
                  <a:pt x="1019763" y="4974472"/>
                  <a:pt x="1010273" y="4974472"/>
                </a:cubicBezTo>
                <a:cubicBezTo>
                  <a:pt x="1003733" y="4974472"/>
                  <a:pt x="999758" y="4973204"/>
                  <a:pt x="992833" y="4970162"/>
                </a:cubicBezTo>
                <a:lnTo>
                  <a:pt x="991935" y="4978275"/>
                </a:lnTo>
                <a:cubicBezTo>
                  <a:pt x="999758" y="4980937"/>
                  <a:pt x="1004118" y="4981571"/>
                  <a:pt x="1009247" y="4981571"/>
                </a:cubicBezTo>
                <a:cubicBezTo>
                  <a:pt x="1026688" y="4981571"/>
                  <a:pt x="1034254" y="4973204"/>
                  <a:pt x="1034254" y="4958626"/>
                </a:cubicBezTo>
                <a:lnTo>
                  <a:pt x="1034254" y="4912862"/>
                </a:lnTo>
                <a:lnTo>
                  <a:pt x="1026046" y="4912862"/>
                </a:lnTo>
                <a:lnTo>
                  <a:pt x="1026046" y="4919961"/>
                </a:lnTo>
                <a:lnTo>
                  <a:pt x="1025790" y="4919961"/>
                </a:lnTo>
                <a:cubicBezTo>
                  <a:pt x="1023097" y="4914890"/>
                  <a:pt x="1018352" y="4911721"/>
                  <a:pt x="1009888" y="4911721"/>
                </a:cubicBezTo>
                <a:close/>
                <a:moveTo>
                  <a:pt x="959556" y="4911721"/>
                </a:moveTo>
                <a:cubicBezTo>
                  <a:pt x="953130" y="4911721"/>
                  <a:pt x="946827" y="4915028"/>
                  <a:pt x="944356" y="4920496"/>
                </a:cubicBezTo>
                <a:lnTo>
                  <a:pt x="944108" y="4920496"/>
                </a:lnTo>
                <a:lnTo>
                  <a:pt x="944108" y="4912866"/>
                </a:lnTo>
                <a:lnTo>
                  <a:pt x="935829" y="4912866"/>
                </a:lnTo>
                <a:lnTo>
                  <a:pt x="935829" y="4960934"/>
                </a:lnTo>
                <a:lnTo>
                  <a:pt x="944356" y="4960934"/>
                </a:lnTo>
                <a:lnTo>
                  <a:pt x="944356" y="4938680"/>
                </a:lnTo>
                <a:cubicBezTo>
                  <a:pt x="944356" y="4926981"/>
                  <a:pt x="948804" y="4918843"/>
                  <a:pt x="958567" y="4918843"/>
                </a:cubicBezTo>
                <a:cubicBezTo>
                  <a:pt x="966105" y="4919351"/>
                  <a:pt x="968453" y="4924819"/>
                  <a:pt x="968453" y="4936010"/>
                </a:cubicBezTo>
                <a:lnTo>
                  <a:pt x="968453" y="4960934"/>
                </a:lnTo>
                <a:lnTo>
                  <a:pt x="977104" y="4960934"/>
                </a:lnTo>
                <a:lnTo>
                  <a:pt x="977104" y="4932322"/>
                </a:lnTo>
                <a:cubicBezTo>
                  <a:pt x="977104" y="4919478"/>
                  <a:pt x="971666" y="4911721"/>
                  <a:pt x="959556" y="4911721"/>
                </a:cubicBezTo>
                <a:close/>
                <a:moveTo>
                  <a:pt x="841349" y="4911721"/>
                </a:moveTo>
                <a:cubicBezTo>
                  <a:pt x="835196" y="4911721"/>
                  <a:pt x="829940" y="4913650"/>
                  <a:pt x="825454" y="4916351"/>
                </a:cubicBezTo>
                <a:lnTo>
                  <a:pt x="825967" y="4923939"/>
                </a:lnTo>
                <a:cubicBezTo>
                  <a:pt x="829556" y="4920852"/>
                  <a:pt x="834940" y="4918923"/>
                  <a:pt x="839939" y="4918923"/>
                </a:cubicBezTo>
                <a:cubicBezTo>
                  <a:pt x="848912" y="4918923"/>
                  <a:pt x="851988" y="4923296"/>
                  <a:pt x="851988" y="4931655"/>
                </a:cubicBezTo>
                <a:cubicBezTo>
                  <a:pt x="848399" y="4931398"/>
                  <a:pt x="845963" y="4931398"/>
                  <a:pt x="842502" y="4931398"/>
                </a:cubicBezTo>
                <a:cubicBezTo>
                  <a:pt x="833273" y="4931398"/>
                  <a:pt x="819942" y="4935256"/>
                  <a:pt x="819942" y="4947474"/>
                </a:cubicBezTo>
                <a:cubicBezTo>
                  <a:pt x="819942" y="4958020"/>
                  <a:pt x="827249" y="4962521"/>
                  <a:pt x="837632" y="4962521"/>
                </a:cubicBezTo>
                <a:cubicBezTo>
                  <a:pt x="845835" y="4962521"/>
                  <a:pt x="850578" y="4958149"/>
                  <a:pt x="852629" y="4955191"/>
                </a:cubicBezTo>
                <a:lnTo>
                  <a:pt x="852885" y="4955191"/>
                </a:lnTo>
                <a:lnTo>
                  <a:pt x="852885" y="4961492"/>
                </a:lnTo>
                <a:lnTo>
                  <a:pt x="861217" y="4961492"/>
                </a:lnTo>
                <a:cubicBezTo>
                  <a:pt x="861089" y="4959949"/>
                  <a:pt x="860833" y="4957506"/>
                  <a:pt x="860833" y="4951975"/>
                </a:cubicBezTo>
                <a:lnTo>
                  <a:pt x="860833" y="4931784"/>
                </a:lnTo>
                <a:cubicBezTo>
                  <a:pt x="860833" y="4918537"/>
                  <a:pt x="855193" y="4911721"/>
                  <a:pt x="841349" y="4911721"/>
                </a:cubicBezTo>
                <a:close/>
                <a:moveTo>
                  <a:pt x="791196" y="4911721"/>
                </a:moveTo>
                <a:cubicBezTo>
                  <a:pt x="777989" y="4911721"/>
                  <a:pt x="769142" y="4921881"/>
                  <a:pt x="769142" y="4936285"/>
                </a:cubicBezTo>
                <a:cubicBezTo>
                  <a:pt x="769142" y="4952104"/>
                  <a:pt x="776868" y="4962521"/>
                  <a:pt x="793564" y="4962521"/>
                </a:cubicBezTo>
                <a:cubicBezTo>
                  <a:pt x="801289" y="4962521"/>
                  <a:pt x="805027" y="4960721"/>
                  <a:pt x="808391" y="4959435"/>
                </a:cubicBezTo>
                <a:lnTo>
                  <a:pt x="808391" y="4950432"/>
                </a:lnTo>
                <a:cubicBezTo>
                  <a:pt x="806273" y="4952361"/>
                  <a:pt x="799669" y="4955319"/>
                  <a:pt x="793938" y="4955319"/>
                </a:cubicBezTo>
                <a:cubicBezTo>
                  <a:pt x="785714" y="4955319"/>
                  <a:pt x="778363" y="4948760"/>
                  <a:pt x="778363" y="4939115"/>
                </a:cubicBezTo>
                <a:lnTo>
                  <a:pt x="812004" y="4939115"/>
                </a:lnTo>
                <a:cubicBezTo>
                  <a:pt x="812004" y="4923553"/>
                  <a:pt x="806896" y="4911721"/>
                  <a:pt x="791196" y="4911721"/>
                </a:cubicBezTo>
                <a:close/>
                <a:moveTo>
                  <a:pt x="758842" y="4911721"/>
                </a:moveTo>
                <a:cubicBezTo>
                  <a:pt x="754027" y="4911721"/>
                  <a:pt x="749212" y="4915282"/>
                  <a:pt x="747045" y="4920368"/>
                </a:cubicBezTo>
                <a:lnTo>
                  <a:pt x="746804" y="4920368"/>
                </a:lnTo>
                <a:lnTo>
                  <a:pt x="746804" y="4912866"/>
                </a:lnTo>
                <a:lnTo>
                  <a:pt x="738980" y="4912866"/>
                </a:lnTo>
                <a:lnTo>
                  <a:pt x="738980" y="4960934"/>
                </a:lnTo>
                <a:lnTo>
                  <a:pt x="747406" y="4960934"/>
                </a:lnTo>
                <a:lnTo>
                  <a:pt x="747406" y="4939062"/>
                </a:lnTo>
                <a:cubicBezTo>
                  <a:pt x="747406" y="4926981"/>
                  <a:pt x="752221" y="4919478"/>
                  <a:pt x="759805" y="4919478"/>
                </a:cubicBezTo>
                <a:cubicBezTo>
                  <a:pt x="761129" y="4919478"/>
                  <a:pt x="762935" y="4919606"/>
                  <a:pt x="764380" y="4920368"/>
                </a:cubicBezTo>
                <a:lnTo>
                  <a:pt x="764380" y="4912357"/>
                </a:lnTo>
                <a:cubicBezTo>
                  <a:pt x="762574" y="4911976"/>
                  <a:pt x="761370" y="4911721"/>
                  <a:pt x="758842" y="4911721"/>
                </a:cubicBezTo>
                <a:close/>
                <a:moveTo>
                  <a:pt x="885725" y="4899021"/>
                </a:moveTo>
                <a:lnTo>
                  <a:pt x="876878" y="4901966"/>
                </a:lnTo>
                <a:lnTo>
                  <a:pt x="876878" y="4913104"/>
                </a:lnTo>
                <a:lnTo>
                  <a:pt x="865979" y="4913104"/>
                </a:lnTo>
                <a:lnTo>
                  <a:pt x="865979" y="4920273"/>
                </a:lnTo>
                <a:lnTo>
                  <a:pt x="876878" y="4920273"/>
                </a:lnTo>
                <a:lnTo>
                  <a:pt x="876878" y="4948567"/>
                </a:lnTo>
                <a:cubicBezTo>
                  <a:pt x="876878" y="4958168"/>
                  <a:pt x="882519" y="4962521"/>
                  <a:pt x="891751" y="4962521"/>
                </a:cubicBezTo>
                <a:cubicBezTo>
                  <a:pt x="894572" y="4962521"/>
                  <a:pt x="897393" y="4961881"/>
                  <a:pt x="899316" y="4961241"/>
                </a:cubicBezTo>
                <a:lnTo>
                  <a:pt x="899316" y="4953688"/>
                </a:lnTo>
                <a:cubicBezTo>
                  <a:pt x="898034" y="4954584"/>
                  <a:pt x="895982" y="4955352"/>
                  <a:pt x="893290" y="4955352"/>
                </a:cubicBezTo>
                <a:cubicBezTo>
                  <a:pt x="889187" y="4955352"/>
                  <a:pt x="885725" y="4952407"/>
                  <a:pt x="885725" y="4946774"/>
                </a:cubicBezTo>
                <a:lnTo>
                  <a:pt x="885725" y="4920273"/>
                </a:lnTo>
                <a:lnTo>
                  <a:pt x="898547" y="4920273"/>
                </a:lnTo>
                <a:lnTo>
                  <a:pt x="898547" y="4913104"/>
                </a:lnTo>
                <a:lnTo>
                  <a:pt x="885725" y="4913104"/>
                </a:lnTo>
                <a:close/>
                <a:moveTo>
                  <a:pt x="1097280" y="4894259"/>
                </a:moveTo>
                <a:cubicBezTo>
                  <a:pt x="1077341" y="4894259"/>
                  <a:pt x="1062830" y="4907810"/>
                  <a:pt x="1062830" y="4928135"/>
                </a:cubicBezTo>
                <a:cubicBezTo>
                  <a:pt x="1062830" y="4949100"/>
                  <a:pt x="1076584" y="4962522"/>
                  <a:pt x="1097152" y="4962522"/>
                </a:cubicBezTo>
                <a:cubicBezTo>
                  <a:pt x="1101064" y="4962522"/>
                  <a:pt x="1107121" y="4962267"/>
                  <a:pt x="1112043" y="4960221"/>
                </a:cubicBezTo>
                <a:lnTo>
                  <a:pt x="1111412" y="4951017"/>
                </a:lnTo>
                <a:cubicBezTo>
                  <a:pt x="1108257" y="4953063"/>
                  <a:pt x="1101948" y="4954213"/>
                  <a:pt x="1097280" y="4954213"/>
                </a:cubicBezTo>
                <a:cubicBezTo>
                  <a:pt x="1083776" y="4954213"/>
                  <a:pt x="1072673" y="4943986"/>
                  <a:pt x="1072673" y="4928391"/>
                </a:cubicBezTo>
                <a:cubicBezTo>
                  <a:pt x="1072673" y="4913562"/>
                  <a:pt x="1082642" y="4902568"/>
                  <a:pt x="1097783" y="4902568"/>
                </a:cubicBezTo>
                <a:cubicBezTo>
                  <a:pt x="1102453" y="4902568"/>
                  <a:pt x="1107121" y="4903847"/>
                  <a:pt x="1111160" y="4906276"/>
                </a:cubicBezTo>
                <a:lnTo>
                  <a:pt x="1111916" y="4897072"/>
                </a:lnTo>
                <a:cubicBezTo>
                  <a:pt x="1107248" y="4895026"/>
                  <a:pt x="1102326" y="4894259"/>
                  <a:pt x="1097280" y="4894259"/>
                </a:cubicBezTo>
                <a:close/>
                <a:moveTo>
                  <a:pt x="713580" y="4894259"/>
                </a:moveTo>
                <a:cubicBezTo>
                  <a:pt x="694408" y="4894259"/>
                  <a:pt x="680243" y="4907810"/>
                  <a:pt x="680243" y="4928135"/>
                </a:cubicBezTo>
                <a:cubicBezTo>
                  <a:pt x="680243" y="4949100"/>
                  <a:pt x="693553" y="4962522"/>
                  <a:pt x="713580" y="4962522"/>
                </a:cubicBezTo>
                <a:cubicBezTo>
                  <a:pt x="717244" y="4962522"/>
                  <a:pt x="723105" y="4962267"/>
                  <a:pt x="727868" y="4960221"/>
                </a:cubicBezTo>
                <a:lnTo>
                  <a:pt x="727379" y="4951017"/>
                </a:lnTo>
                <a:cubicBezTo>
                  <a:pt x="724204" y="4953063"/>
                  <a:pt x="718098" y="4954213"/>
                  <a:pt x="713580" y="4954213"/>
                </a:cubicBezTo>
                <a:cubicBezTo>
                  <a:pt x="700514" y="4954213"/>
                  <a:pt x="689890" y="4943986"/>
                  <a:pt x="689890" y="4928391"/>
                </a:cubicBezTo>
                <a:cubicBezTo>
                  <a:pt x="689890" y="4913562"/>
                  <a:pt x="699537" y="4902568"/>
                  <a:pt x="714069" y="4902568"/>
                </a:cubicBezTo>
                <a:cubicBezTo>
                  <a:pt x="718709" y="4902568"/>
                  <a:pt x="723105" y="4903847"/>
                  <a:pt x="727135" y="4906276"/>
                </a:cubicBezTo>
                <a:lnTo>
                  <a:pt x="727868" y="4897072"/>
                </a:lnTo>
                <a:cubicBezTo>
                  <a:pt x="723349" y="4895026"/>
                  <a:pt x="718465" y="4894259"/>
                  <a:pt x="713580" y="4894259"/>
                </a:cubicBezTo>
                <a:close/>
                <a:moveTo>
                  <a:pt x="1325627" y="4892671"/>
                </a:moveTo>
                <a:lnTo>
                  <a:pt x="1325627" y="4920026"/>
                </a:lnTo>
                <a:lnTo>
                  <a:pt x="1325379" y="4920026"/>
                </a:lnTo>
                <a:cubicBezTo>
                  <a:pt x="1322779" y="4915573"/>
                  <a:pt x="1318073" y="4912265"/>
                  <a:pt x="1309902" y="4912265"/>
                </a:cubicBezTo>
                <a:cubicBezTo>
                  <a:pt x="1296405" y="4912265"/>
                  <a:pt x="1289844" y="4923716"/>
                  <a:pt x="1289844" y="4936566"/>
                </a:cubicBezTo>
                <a:cubicBezTo>
                  <a:pt x="1289844" y="4949671"/>
                  <a:pt x="1295786" y="4962521"/>
                  <a:pt x="1309902" y="4962521"/>
                </a:cubicBezTo>
                <a:cubicBezTo>
                  <a:pt x="1318197" y="4962521"/>
                  <a:pt x="1323522" y="4958195"/>
                  <a:pt x="1325751" y="4954633"/>
                </a:cubicBezTo>
                <a:lnTo>
                  <a:pt x="1325998" y="4954633"/>
                </a:lnTo>
                <a:lnTo>
                  <a:pt x="1325998" y="4961503"/>
                </a:lnTo>
                <a:lnTo>
                  <a:pt x="1334294" y="4961503"/>
                </a:lnTo>
                <a:lnTo>
                  <a:pt x="1334294" y="4892671"/>
                </a:lnTo>
                <a:close/>
                <a:moveTo>
                  <a:pt x="1267619" y="4892671"/>
                </a:moveTo>
                <a:lnTo>
                  <a:pt x="1267619" y="4902196"/>
                </a:lnTo>
                <a:lnTo>
                  <a:pt x="1277144" y="4902196"/>
                </a:lnTo>
                <a:lnTo>
                  <a:pt x="1277144" y="4892671"/>
                </a:lnTo>
                <a:close/>
                <a:moveTo>
                  <a:pt x="910429" y="4892671"/>
                </a:moveTo>
                <a:lnTo>
                  <a:pt x="910429" y="4902196"/>
                </a:lnTo>
                <a:lnTo>
                  <a:pt x="919954" y="4902196"/>
                </a:lnTo>
                <a:lnTo>
                  <a:pt x="919954" y="4892671"/>
                </a:lnTo>
                <a:close/>
                <a:moveTo>
                  <a:pt x="1252520" y="4889496"/>
                </a:moveTo>
                <a:cubicBezTo>
                  <a:pt x="1240038" y="4889496"/>
                  <a:pt x="1237130" y="4896969"/>
                  <a:pt x="1237130" y="4908622"/>
                </a:cubicBezTo>
                <a:lnTo>
                  <a:pt x="1237130" y="4913056"/>
                </a:lnTo>
                <a:lnTo>
                  <a:pt x="1226344" y="4913056"/>
                </a:lnTo>
                <a:lnTo>
                  <a:pt x="1226344" y="4920149"/>
                </a:lnTo>
                <a:lnTo>
                  <a:pt x="1237130" y="4920149"/>
                </a:lnTo>
                <a:lnTo>
                  <a:pt x="1237130" y="4960934"/>
                </a:lnTo>
                <a:lnTo>
                  <a:pt x="1245612" y="4960934"/>
                </a:lnTo>
                <a:lnTo>
                  <a:pt x="1245612" y="4920149"/>
                </a:lnTo>
                <a:lnTo>
                  <a:pt x="1257731" y="4920149"/>
                </a:lnTo>
                <a:lnTo>
                  <a:pt x="1257731" y="4913056"/>
                </a:lnTo>
                <a:lnTo>
                  <a:pt x="1245612" y="4913056"/>
                </a:lnTo>
                <a:lnTo>
                  <a:pt x="1245612" y="4907862"/>
                </a:lnTo>
                <a:cubicBezTo>
                  <a:pt x="1245612" y="4901403"/>
                  <a:pt x="1246460" y="4896589"/>
                  <a:pt x="1253732" y="4896589"/>
                </a:cubicBezTo>
                <a:cubicBezTo>
                  <a:pt x="1255186" y="4896589"/>
                  <a:pt x="1256761" y="4896716"/>
                  <a:pt x="1257852" y="4897096"/>
                </a:cubicBezTo>
                <a:lnTo>
                  <a:pt x="1258094" y="4890003"/>
                </a:lnTo>
                <a:cubicBezTo>
                  <a:pt x="1256398" y="4889750"/>
                  <a:pt x="1254702" y="4889496"/>
                  <a:pt x="1252520" y="4889496"/>
                </a:cubicBezTo>
                <a:close/>
                <a:moveTo>
                  <a:pt x="445288" y="4819646"/>
                </a:moveTo>
                <a:lnTo>
                  <a:pt x="518151" y="4819646"/>
                </a:lnTo>
                <a:cubicBezTo>
                  <a:pt x="549754" y="4819646"/>
                  <a:pt x="575463" y="4845311"/>
                  <a:pt x="575463" y="4876859"/>
                </a:cubicBezTo>
                <a:cubicBezTo>
                  <a:pt x="575463" y="4908407"/>
                  <a:pt x="549754" y="4933946"/>
                  <a:pt x="518151" y="4933946"/>
                </a:cubicBezTo>
                <a:lnTo>
                  <a:pt x="445288" y="4933946"/>
                </a:lnTo>
                <a:lnTo>
                  <a:pt x="445288" y="4892508"/>
                </a:lnTo>
                <a:lnTo>
                  <a:pt x="518276" y="4892508"/>
                </a:lnTo>
                <a:lnTo>
                  <a:pt x="518276" y="4861085"/>
                </a:lnTo>
                <a:lnTo>
                  <a:pt x="445288" y="4861085"/>
                </a:lnTo>
                <a:close/>
                <a:moveTo>
                  <a:pt x="1414921" y="4818059"/>
                </a:moveTo>
                <a:cubicBezTo>
                  <a:pt x="1422903" y="4818059"/>
                  <a:pt x="1425963" y="4823880"/>
                  <a:pt x="1426361" y="4830759"/>
                </a:cubicBezTo>
                <a:lnTo>
                  <a:pt x="1402550" y="4830759"/>
                </a:lnTo>
                <a:cubicBezTo>
                  <a:pt x="1403081" y="4823483"/>
                  <a:pt x="1407073" y="4818059"/>
                  <a:pt x="1414921" y="4818059"/>
                </a:cubicBezTo>
                <a:close/>
                <a:moveTo>
                  <a:pt x="1241119" y="4818059"/>
                </a:moveTo>
                <a:cubicBezTo>
                  <a:pt x="1248404" y="4818059"/>
                  <a:pt x="1251367" y="4823880"/>
                  <a:pt x="1251737" y="4830759"/>
                </a:cubicBezTo>
                <a:lnTo>
                  <a:pt x="1229512" y="4830759"/>
                </a:lnTo>
                <a:cubicBezTo>
                  <a:pt x="1230130" y="4823483"/>
                  <a:pt x="1233834" y="4818059"/>
                  <a:pt x="1241119" y="4818059"/>
                </a:cubicBezTo>
                <a:close/>
                <a:moveTo>
                  <a:pt x="1049031" y="4818059"/>
                </a:moveTo>
                <a:cubicBezTo>
                  <a:pt x="1056316" y="4818059"/>
                  <a:pt x="1059279" y="4823880"/>
                  <a:pt x="1059649" y="4830759"/>
                </a:cubicBezTo>
                <a:lnTo>
                  <a:pt x="1037424" y="4830759"/>
                </a:lnTo>
                <a:cubicBezTo>
                  <a:pt x="1038042" y="4823483"/>
                  <a:pt x="1041746" y="4818059"/>
                  <a:pt x="1049031" y="4818059"/>
                </a:cubicBezTo>
                <a:close/>
                <a:moveTo>
                  <a:pt x="899806" y="4818059"/>
                </a:moveTo>
                <a:cubicBezTo>
                  <a:pt x="907091" y="4818059"/>
                  <a:pt x="910054" y="4823880"/>
                  <a:pt x="910424" y="4830759"/>
                </a:cubicBezTo>
                <a:lnTo>
                  <a:pt x="888199" y="4830759"/>
                </a:lnTo>
                <a:cubicBezTo>
                  <a:pt x="888817" y="4823483"/>
                  <a:pt x="892521" y="4818059"/>
                  <a:pt x="899806" y="4818059"/>
                </a:cubicBezTo>
                <a:close/>
                <a:moveTo>
                  <a:pt x="801317" y="4818059"/>
                </a:moveTo>
                <a:cubicBezTo>
                  <a:pt x="808684" y="4818059"/>
                  <a:pt x="811508" y="4823880"/>
                  <a:pt x="812000" y="4830759"/>
                </a:cubicBezTo>
                <a:lnTo>
                  <a:pt x="789775" y="4830759"/>
                </a:lnTo>
                <a:cubicBezTo>
                  <a:pt x="790388" y="4823483"/>
                  <a:pt x="794072" y="4818059"/>
                  <a:pt x="801317" y="4818059"/>
                </a:cubicBezTo>
                <a:close/>
                <a:moveTo>
                  <a:pt x="1367627" y="4810121"/>
                </a:moveTo>
                <a:lnTo>
                  <a:pt x="1367627" y="4860921"/>
                </a:lnTo>
                <a:lnTo>
                  <a:pt x="1380327" y="4860921"/>
                </a:lnTo>
                <a:lnTo>
                  <a:pt x="1380327" y="4810121"/>
                </a:lnTo>
                <a:close/>
                <a:moveTo>
                  <a:pt x="1267615" y="4810121"/>
                </a:moveTo>
                <a:lnTo>
                  <a:pt x="1287021" y="4860921"/>
                </a:lnTo>
                <a:lnTo>
                  <a:pt x="1302314" y="4860921"/>
                </a:lnTo>
                <a:lnTo>
                  <a:pt x="1321590" y="4810121"/>
                </a:lnTo>
                <a:lnTo>
                  <a:pt x="1307969" y="4810121"/>
                </a:lnTo>
                <a:lnTo>
                  <a:pt x="1295373" y="4847067"/>
                </a:lnTo>
                <a:lnTo>
                  <a:pt x="1295245" y="4847067"/>
                </a:lnTo>
                <a:lnTo>
                  <a:pt x="1282136" y="4810121"/>
                </a:lnTo>
                <a:close/>
                <a:moveTo>
                  <a:pt x="1107923" y="4810121"/>
                </a:moveTo>
                <a:lnTo>
                  <a:pt x="1107923" y="4832092"/>
                </a:lnTo>
                <a:lnTo>
                  <a:pt x="1086638" y="4832092"/>
                </a:lnTo>
                <a:lnTo>
                  <a:pt x="1086638" y="4838950"/>
                </a:lnTo>
                <a:lnTo>
                  <a:pt x="1107923" y="4838950"/>
                </a:lnTo>
                <a:lnTo>
                  <a:pt x="1107923" y="4860921"/>
                </a:lnTo>
                <a:lnTo>
                  <a:pt x="1114566" y="4860921"/>
                </a:lnTo>
                <a:lnTo>
                  <a:pt x="1114566" y="4838950"/>
                </a:lnTo>
                <a:lnTo>
                  <a:pt x="1135851" y="4838950"/>
                </a:lnTo>
                <a:lnTo>
                  <a:pt x="1135851" y="4832092"/>
                </a:lnTo>
                <a:lnTo>
                  <a:pt x="1114566" y="4832092"/>
                </a:lnTo>
                <a:lnTo>
                  <a:pt x="1114566" y="4810121"/>
                </a:lnTo>
                <a:close/>
                <a:moveTo>
                  <a:pt x="753265" y="4810121"/>
                </a:moveTo>
                <a:lnTo>
                  <a:pt x="753265" y="4860921"/>
                </a:lnTo>
                <a:lnTo>
                  <a:pt x="765965" y="4860921"/>
                </a:lnTo>
                <a:lnTo>
                  <a:pt x="765965" y="4810121"/>
                </a:lnTo>
                <a:close/>
                <a:moveTo>
                  <a:pt x="1477594" y="4808534"/>
                </a:moveTo>
                <a:cubicBezTo>
                  <a:pt x="1470806" y="4808534"/>
                  <a:pt x="1465251" y="4810801"/>
                  <a:pt x="1461179" y="4816720"/>
                </a:cubicBezTo>
                <a:lnTo>
                  <a:pt x="1460933" y="4816720"/>
                </a:lnTo>
                <a:lnTo>
                  <a:pt x="1460933" y="4809668"/>
                </a:lnTo>
                <a:lnTo>
                  <a:pt x="1448590" y="4809668"/>
                </a:lnTo>
                <a:lnTo>
                  <a:pt x="1448590" y="4860922"/>
                </a:lnTo>
                <a:lnTo>
                  <a:pt x="1461673" y="4860922"/>
                </a:lnTo>
                <a:lnTo>
                  <a:pt x="1461673" y="4835862"/>
                </a:lnTo>
                <a:cubicBezTo>
                  <a:pt x="1461673" y="4829313"/>
                  <a:pt x="1463647" y="4818861"/>
                  <a:pt x="1473151" y="4818861"/>
                </a:cubicBezTo>
                <a:cubicBezTo>
                  <a:pt x="1481543" y="4818861"/>
                  <a:pt x="1481667" y="4827298"/>
                  <a:pt x="1481667" y="4833595"/>
                </a:cubicBezTo>
                <a:lnTo>
                  <a:pt x="1481667" y="4860922"/>
                </a:lnTo>
                <a:lnTo>
                  <a:pt x="1494627" y="4860922"/>
                </a:lnTo>
                <a:lnTo>
                  <a:pt x="1494627" y="4828558"/>
                </a:lnTo>
                <a:cubicBezTo>
                  <a:pt x="1494627" y="4817098"/>
                  <a:pt x="1489566" y="4808534"/>
                  <a:pt x="1477594" y="4808534"/>
                </a:cubicBezTo>
                <a:close/>
                <a:moveTo>
                  <a:pt x="1414136" y="4808534"/>
                </a:moveTo>
                <a:cubicBezTo>
                  <a:pt x="1397947" y="4808534"/>
                  <a:pt x="1389852" y="4820853"/>
                  <a:pt x="1389852" y="4835839"/>
                </a:cubicBezTo>
                <a:cubicBezTo>
                  <a:pt x="1389852" y="4852730"/>
                  <a:pt x="1400002" y="4862509"/>
                  <a:pt x="1417220" y="4862509"/>
                </a:cubicBezTo>
                <a:cubicBezTo>
                  <a:pt x="1424545" y="4862509"/>
                  <a:pt x="1430198" y="4861112"/>
                  <a:pt x="1435210" y="4858445"/>
                </a:cubicBezTo>
                <a:lnTo>
                  <a:pt x="1435210" y="4847523"/>
                </a:lnTo>
                <a:cubicBezTo>
                  <a:pt x="1430069" y="4850317"/>
                  <a:pt x="1424416" y="4852730"/>
                  <a:pt x="1417863" y="4852730"/>
                </a:cubicBezTo>
                <a:cubicBezTo>
                  <a:pt x="1409382" y="4852730"/>
                  <a:pt x="1403472" y="4848031"/>
                  <a:pt x="1402959" y="4839649"/>
                </a:cubicBezTo>
                <a:lnTo>
                  <a:pt x="1439064" y="4839649"/>
                </a:lnTo>
                <a:cubicBezTo>
                  <a:pt x="1439064" y="4821615"/>
                  <a:pt x="1433539" y="4808534"/>
                  <a:pt x="1414136" y="4808534"/>
                </a:cubicBezTo>
                <a:close/>
                <a:moveTo>
                  <a:pt x="1355650" y="4808534"/>
                </a:moveTo>
                <a:cubicBezTo>
                  <a:pt x="1347700" y="4808534"/>
                  <a:pt x="1342147" y="4816594"/>
                  <a:pt x="1341642" y="4821379"/>
                </a:cubicBezTo>
                <a:lnTo>
                  <a:pt x="1341391" y="4821379"/>
                </a:lnTo>
                <a:lnTo>
                  <a:pt x="1341391" y="4809668"/>
                </a:lnTo>
                <a:lnTo>
                  <a:pt x="1329528" y="4809668"/>
                </a:lnTo>
                <a:lnTo>
                  <a:pt x="1329528" y="4860922"/>
                </a:lnTo>
                <a:lnTo>
                  <a:pt x="1342904" y="4860922"/>
                </a:lnTo>
                <a:lnTo>
                  <a:pt x="1342904" y="4842158"/>
                </a:lnTo>
                <a:cubicBezTo>
                  <a:pt x="1342904" y="4834728"/>
                  <a:pt x="1342904" y="4821253"/>
                  <a:pt x="1353757" y="4821253"/>
                </a:cubicBezTo>
                <a:cubicBezTo>
                  <a:pt x="1356156" y="4821253"/>
                  <a:pt x="1358554" y="4821631"/>
                  <a:pt x="1359689" y="4822387"/>
                </a:cubicBezTo>
                <a:lnTo>
                  <a:pt x="1359689" y="4808912"/>
                </a:lnTo>
                <a:cubicBezTo>
                  <a:pt x="1358301" y="4808534"/>
                  <a:pt x="1356912" y="4808534"/>
                  <a:pt x="1355650" y="4808534"/>
                </a:cubicBezTo>
                <a:close/>
                <a:moveTo>
                  <a:pt x="1240378" y="4808534"/>
                </a:moveTo>
                <a:cubicBezTo>
                  <a:pt x="1224545" y="4808534"/>
                  <a:pt x="1216816" y="4820853"/>
                  <a:pt x="1216816" y="4835839"/>
                </a:cubicBezTo>
                <a:cubicBezTo>
                  <a:pt x="1216816" y="4852730"/>
                  <a:pt x="1226539" y="4862509"/>
                  <a:pt x="1243246" y="4862509"/>
                </a:cubicBezTo>
                <a:cubicBezTo>
                  <a:pt x="1250353" y="4862509"/>
                  <a:pt x="1255838" y="4861112"/>
                  <a:pt x="1260700" y="4858445"/>
                </a:cubicBezTo>
                <a:lnTo>
                  <a:pt x="1260700" y="4847523"/>
                </a:lnTo>
                <a:cubicBezTo>
                  <a:pt x="1255838" y="4850317"/>
                  <a:pt x="1250227" y="4852730"/>
                  <a:pt x="1243869" y="4852730"/>
                </a:cubicBezTo>
                <a:cubicBezTo>
                  <a:pt x="1235765" y="4852730"/>
                  <a:pt x="1230030" y="4848031"/>
                  <a:pt x="1229407" y="4839649"/>
                </a:cubicBezTo>
                <a:lnTo>
                  <a:pt x="1264440" y="4839649"/>
                </a:lnTo>
                <a:cubicBezTo>
                  <a:pt x="1264440" y="4821615"/>
                  <a:pt x="1259205" y="4808534"/>
                  <a:pt x="1240378" y="4808534"/>
                </a:cubicBezTo>
                <a:close/>
                <a:moveTo>
                  <a:pt x="1048290" y="4808534"/>
                </a:moveTo>
                <a:cubicBezTo>
                  <a:pt x="1032456" y="4808534"/>
                  <a:pt x="1024726" y="4820853"/>
                  <a:pt x="1024726" y="4835839"/>
                </a:cubicBezTo>
                <a:cubicBezTo>
                  <a:pt x="1024726" y="4852730"/>
                  <a:pt x="1034451" y="4862509"/>
                  <a:pt x="1051158" y="4862509"/>
                </a:cubicBezTo>
                <a:cubicBezTo>
                  <a:pt x="1058263" y="4862509"/>
                  <a:pt x="1063750" y="4861112"/>
                  <a:pt x="1068612" y="4858445"/>
                </a:cubicBezTo>
                <a:lnTo>
                  <a:pt x="1068612" y="4847523"/>
                </a:lnTo>
                <a:cubicBezTo>
                  <a:pt x="1063624" y="4850317"/>
                  <a:pt x="1058139" y="4852730"/>
                  <a:pt x="1051781" y="4852730"/>
                </a:cubicBezTo>
                <a:cubicBezTo>
                  <a:pt x="1043552" y="4852730"/>
                  <a:pt x="1037941" y="4848031"/>
                  <a:pt x="1037318" y="4839649"/>
                </a:cubicBezTo>
                <a:lnTo>
                  <a:pt x="1072352" y="4839649"/>
                </a:lnTo>
                <a:cubicBezTo>
                  <a:pt x="1072352" y="4821615"/>
                  <a:pt x="1066991" y="4808534"/>
                  <a:pt x="1048290" y="4808534"/>
                </a:cubicBezTo>
                <a:close/>
                <a:moveTo>
                  <a:pt x="955513" y="4808534"/>
                </a:moveTo>
                <a:cubicBezTo>
                  <a:pt x="939752" y="4808534"/>
                  <a:pt x="931064" y="4820345"/>
                  <a:pt x="931064" y="4835331"/>
                </a:cubicBezTo>
                <a:cubicBezTo>
                  <a:pt x="931064" y="4851079"/>
                  <a:pt x="939503" y="4862509"/>
                  <a:pt x="956009" y="4862509"/>
                </a:cubicBezTo>
                <a:cubicBezTo>
                  <a:pt x="961346" y="4862509"/>
                  <a:pt x="965317" y="4862128"/>
                  <a:pt x="969164" y="4860858"/>
                </a:cubicBezTo>
                <a:lnTo>
                  <a:pt x="968544" y="4849682"/>
                </a:lnTo>
                <a:cubicBezTo>
                  <a:pt x="966310" y="4850698"/>
                  <a:pt x="962215" y="4852095"/>
                  <a:pt x="958491" y="4852095"/>
                </a:cubicBezTo>
                <a:cubicBezTo>
                  <a:pt x="949308" y="4852095"/>
                  <a:pt x="944840" y="4844856"/>
                  <a:pt x="944840" y="4835331"/>
                </a:cubicBezTo>
                <a:cubicBezTo>
                  <a:pt x="944840" y="4825552"/>
                  <a:pt x="950052" y="4818948"/>
                  <a:pt x="958119" y="4818948"/>
                </a:cubicBezTo>
                <a:cubicBezTo>
                  <a:pt x="962215" y="4818948"/>
                  <a:pt x="964697" y="4819710"/>
                  <a:pt x="967055" y="4820853"/>
                </a:cubicBezTo>
                <a:lnTo>
                  <a:pt x="968296" y="4810185"/>
                </a:lnTo>
                <a:cubicBezTo>
                  <a:pt x="964697" y="4809169"/>
                  <a:pt x="960850" y="4808534"/>
                  <a:pt x="955513" y="4808534"/>
                </a:cubicBezTo>
                <a:close/>
                <a:moveTo>
                  <a:pt x="899065" y="4808534"/>
                </a:moveTo>
                <a:cubicBezTo>
                  <a:pt x="883231" y="4808534"/>
                  <a:pt x="875502" y="4820853"/>
                  <a:pt x="875502" y="4835839"/>
                </a:cubicBezTo>
                <a:cubicBezTo>
                  <a:pt x="875502" y="4852730"/>
                  <a:pt x="885226" y="4862509"/>
                  <a:pt x="901932" y="4862509"/>
                </a:cubicBezTo>
                <a:cubicBezTo>
                  <a:pt x="909039" y="4862509"/>
                  <a:pt x="914524" y="4861112"/>
                  <a:pt x="919386" y="4858445"/>
                </a:cubicBezTo>
                <a:lnTo>
                  <a:pt x="919386" y="4847523"/>
                </a:lnTo>
                <a:cubicBezTo>
                  <a:pt x="914524" y="4850317"/>
                  <a:pt x="908914" y="4852730"/>
                  <a:pt x="902556" y="4852730"/>
                </a:cubicBezTo>
                <a:cubicBezTo>
                  <a:pt x="894452" y="4852730"/>
                  <a:pt x="888717" y="4848031"/>
                  <a:pt x="888094" y="4839649"/>
                </a:cubicBezTo>
                <a:lnTo>
                  <a:pt x="923127" y="4839649"/>
                </a:lnTo>
                <a:cubicBezTo>
                  <a:pt x="923127" y="4821615"/>
                  <a:pt x="917766" y="4808534"/>
                  <a:pt x="899065" y="4808534"/>
                </a:cubicBezTo>
                <a:close/>
                <a:moveTo>
                  <a:pt x="851716" y="4808534"/>
                </a:moveTo>
                <a:cubicBezTo>
                  <a:pt x="840996" y="4808534"/>
                  <a:pt x="831052" y="4813487"/>
                  <a:pt x="831052" y="4824536"/>
                </a:cubicBezTo>
                <a:cubicBezTo>
                  <a:pt x="831052" y="4843205"/>
                  <a:pt x="854816" y="4836347"/>
                  <a:pt x="854816" y="4846380"/>
                </a:cubicBezTo>
                <a:cubicBezTo>
                  <a:pt x="854816" y="4851460"/>
                  <a:pt x="849391" y="4852730"/>
                  <a:pt x="845904" y="4852730"/>
                </a:cubicBezTo>
                <a:cubicBezTo>
                  <a:pt x="841255" y="4852730"/>
                  <a:pt x="836734" y="4851460"/>
                  <a:pt x="832472" y="4849301"/>
                </a:cubicBezTo>
                <a:lnTo>
                  <a:pt x="831568" y="4860350"/>
                </a:lnTo>
                <a:cubicBezTo>
                  <a:pt x="836605" y="4861620"/>
                  <a:pt x="841901" y="4862509"/>
                  <a:pt x="847067" y="4862509"/>
                </a:cubicBezTo>
                <a:cubicBezTo>
                  <a:pt x="858303" y="4862509"/>
                  <a:pt x="869152" y="4857810"/>
                  <a:pt x="869152" y="4845745"/>
                </a:cubicBezTo>
                <a:cubicBezTo>
                  <a:pt x="869152" y="4827076"/>
                  <a:pt x="845388" y="4832283"/>
                  <a:pt x="845388" y="4824028"/>
                </a:cubicBezTo>
                <a:cubicBezTo>
                  <a:pt x="845388" y="4819583"/>
                  <a:pt x="849779" y="4818313"/>
                  <a:pt x="853395" y="4818313"/>
                </a:cubicBezTo>
                <a:cubicBezTo>
                  <a:pt x="858432" y="4818313"/>
                  <a:pt x="861532" y="4819202"/>
                  <a:pt x="865665" y="4820599"/>
                </a:cubicBezTo>
                <a:lnTo>
                  <a:pt x="866569" y="4810439"/>
                </a:lnTo>
                <a:cubicBezTo>
                  <a:pt x="862307" y="4809550"/>
                  <a:pt x="858174" y="4808534"/>
                  <a:pt x="851716" y="4808534"/>
                </a:cubicBezTo>
                <a:close/>
                <a:moveTo>
                  <a:pt x="800579" y="4808534"/>
                </a:moveTo>
                <a:cubicBezTo>
                  <a:pt x="784911" y="4808534"/>
                  <a:pt x="777077" y="4820853"/>
                  <a:pt x="777077" y="4835839"/>
                </a:cubicBezTo>
                <a:cubicBezTo>
                  <a:pt x="777077" y="4852730"/>
                  <a:pt x="786900" y="4862509"/>
                  <a:pt x="803563" y="4862509"/>
                </a:cubicBezTo>
                <a:cubicBezTo>
                  <a:pt x="810651" y="4862509"/>
                  <a:pt x="816122" y="4861112"/>
                  <a:pt x="820971" y="4858445"/>
                </a:cubicBezTo>
                <a:lnTo>
                  <a:pt x="820971" y="4847523"/>
                </a:lnTo>
                <a:cubicBezTo>
                  <a:pt x="815998" y="4850317"/>
                  <a:pt x="810526" y="4852730"/>
                  <a:pt x="804185" y="4852730"/>
                </a:cubicBezTo>
                <a:cubicBezTo>
                  <a:pt x="795978" y="4852730"/>
                  <a:pt x="790258" y="4848031"/>
                  <a:pt x="789636" y="4839649"/>
                </a:cubicBezTo>
                <a:lnTo>
                  <a:pt x="824702" y="4839649"/>
                </a:lnTo>
                <a:cubicBezTo>
                  <a:pt x="824702" y="4821615"/>
                  <a:pt x="819355" y="4808534"/>
                  <a:pt x="800579" y="4808534"/>
                </a:cubicBezTo>
                <a:close/>
                <a:moveTo>
                  <a:pt x="1164426" y="4802184"/>
                </a:moveTo>
                <a:lnTo>
                  <a:pt x="1172122" y="4802184"/>
                </a:lnTo>
                <a:cubicBezTo>
                  <a:pt x="1183542" y="4802184"/>
                  <a:pt x="1194589" y="4810774"/>
                  <a:pt x="1194589" y="4825934"/>
                </a:cubicBezTo>
                <a:cubicBezTo>
                  <a:pt x="1194589" y="4841093"/>
                  <a:pt x="1183542" y="4849809"/>
                  <a:pt x="1172122" y="4849809"/>
                </a:cubicBezTo>
                <a:lnTo>
                  <a:pt x="1164426" y="4849809"/>
                </a:lnTo>
                <a:close/>
                <a:moveTo>
                  <a:pt x="1526137" y="4795834"/>
                </a:moveTo>
                <a:lnTo>
                  <a:pt x="1512558" y="4800103"/>
                </a:lnTo>
                <a:lnTo>
                  <a:pt x="1512558" y="4810274"/>
                </a:lnTo>
                <a:lnTo>
                  <a:pt x="1502565" y="4810274"/>
                </a:lnTo>
                <a:lnTo>
                  <a:pt x="1502565" y="4820068"/>
                </a:lnTo>
                <a:lnTo>
                  <a:pt x="1512558" y="4820068"/>
                </a:lnTo>
                <a:lnTo>
                  <a:pt x="1512558" y="4846060"/>
                </a:lnTo>
                <a:cubicBezTo>
                  <a:pt x="1512558" y="4856105"/>
                  <a:pt x="1518450" y="4862509"/>
                  <a:pt x="1528956" y="4862509"/>
                </a:cubicBezTo>
                <a:cubicBezTo>
                  <a:pt x="1533055" y="4862509"/>
                  <a:pt x="1536258" y="4862133"/>
                  <a:pt x="1539077" y="4861379"/>
                </a:cubicBezTo>
                <a:lnTo>
                  <a:pt x="1538693" y="4850832"/>
                </a:lnTo>
                <a:cubicBezTo>
                  <a:pt x="1537155" y="4851711"/>
                  <a:pt x="1534849" y="4852213"/>
                  <a:pt x="1532415" y="4852213"/>
                </a:cubicBezTo>
                <a:cubicBezTo>
                  <a:pt x="1527290" y="4852213"/>
                  <a:pt x="1526137" y="4848195"/>
                  <a:pt x="1526137" y="4843800"/>
                </a:cubicBezTo>
                <a:lnTo>
                  <a:pt x="1526137" y="4820068"/>
                </a:lnTo>
                <a:lnTo>
                  <a:pt x="1538180" y="4820068"/>
                </a:lnTo>
                <a:lnTo>
                  <a:pt x="1538180" y="4810274"/>
                </a:lnTo>
                <a:lnTo>
                  <a:pt x="1526137" y="4810274"/>
                </a:lnTo>
                <a:close/>
                <a:moveTo>
                  <a:pt x="1150141" y="4791071"/>
                </a:moveTo>
                <a:lnTo>
                  <a:pt x="1150141" y="4860921"/>
                </a:lnTo>
                <a:lnTo>
                  <a:pt x="1168927" y="4860921"/>
                </a:lnTo>
                <a:cubicBezTo>
                  <a:pt x="1190092" y="4860921"/>
                  <a:pt x="1208878" y="4853695"/>
                  <a:pt x="1208878" y="4825933"/>
                </a:cubicBezTo>
                <a:cubicBezTo>
                  <a:pt x="1208878" y="4798297"/>
                  <a:pt x="1190092" y="4791071"/>
                  <a:pt x="1168927" y="4791071"/>
                </a:cubicBezTo>
                <a:close/>
                <a:moveTo>
                  <a:pt x="716653" y="4791071"/>
                </a:moveTo>
                <a:cubicBezTo>
                  <a:pt x="693075" y="4791071"/>
                  <a:pt x="678652" y="4804356"/>
                  <a:pt x="678652" y="4828044"/>
                </a:cubicBezTo>
                <a:cubicBezTo>
                  <a:pt x="678652" y="4851355"/>
                  <a:pt x="694204" y="4862509"/>
                  <a:pt x="716653" y="4862509"/>
                </a:cubicBezTo>
                <a:cubicBezTo>
                  <a:pt x="724053" y="4862509"/>
                  <a:pt x="731703" y="4861005"/>
                  <a:pt x="738977" y="4859000"/>
                </a:cubicBezTo>
                <a:lnTo>
                  <a:pt x="738977" y="4821777"/>
                </a:lnTo>
                <a:lnTo>
                  <a:pt x="711009" y="4821777"/>
                </a:lnTo>
                <a:lnTo>
                  <a:pt x="711009" y="4832681"/>
                </a:lnTo>
                <a:lnTo>
                  <a:pt x="725683" y="4832681"/>
                </a:lnTo>
                <a:lnTo>
                  <a:pt x="725683" y="4850728"/>
                </a:lnTo>
                <a:cubicBezTo>
                  <a:pt x="723300" y="4851230"/>
                  <a:pt x="720416" y="4851731"/>
                  <a:pt x="716653" y="4851731"/>
                </a:cubicBezTo>
                <a:cubicBezTo>
                  <a:pt x="701854" y="4851731"/>
                  <a:pt x="693075" y="4841078"/>
                  <a:pt x="693075" y="4827041"/>
                </a:cubicBezTo>
                <a:cubicBezTo>
                  <a:pt x="693075" y="4812879"/>
                  <a:pt x="702105" y="4801975"/>
                  <a:pt x="718158" y="4801975"/>
                </a:cubicBezTo>
                <a:cubicBezTo>
                  <a:pt x="723676" y="4801975"/>
                  <a:pt x="730700" y="4803228"/>
                  <a:pt x="735967" y="4805610"/>
                </a:cubicBezTo>
                <a:lnTo>
                  <a:pt x="736970" y="4793954"/>
                </a:lnTo>
                <a:cubicBezTo>
                  <a:pt x="730951" y="4792199"/>
                  <a:pt x="724680" y="4791071"/>
                  <a:pt x="716653" y="4791071"/>
                </a:cubicBezTo>
                <a:close/>
                <a:moveTo>
                  <a:pt x="1367625" y="4787896"/>
                </a:moveTo>
                <a:lnTo>
                  <a:pt x="1367625" y="4800596"/>
                </a:lnTo>
                <a:lnTo>
                  <a:pt x="1380325" y="4800596"/>
                </a:lnTo>
                <a:lnTo>
                  <a:pt x="1380325" y="4787896"/>
                </a:lnTo>
                <a:close/>
                <a:moveTo>
                  <a:pt x="977101" y="4787896"/>
                </a:moveTo>
                <a:lnTo>
                  <a:pt x="977101" y="4860921"/>
                </a:lnTo>
                <a:lnTo>
                  <a:pt x="990492" y="4860921"/>
                </a:lnTo>
                <a:lnTo>
                  <a:pt x="990492" y="4836203"/>
                </a:lnTo>
                <a:lnTo>
                  <a:pt x="990618" y="4836203"/>
                </a:lnTo>
                <a:lnTo>
                  <a:pt x="1007799" y="4860921"/>
                </a:lnTo>
                <a:lnTo>
                  <a:pt x="1024726" y="4860921"/>
                </a:lnTo>
                <a:lnTo>
                  <a:pt x="1003251" y="4832690"/>
                </a:lnTo>
                <a:lnTo>
                  <a:pt x="1022326" y="4809854"/>
                </a:lnTo>
                <a:lnTo>
                  <a:pt x="1006662" y="4809854"/>
                </a:lnTo>
                <a:lnTo>
                  <a:pt x="990618" y="4830306"/>
                </a:lnTo>
                <a:lnTo>
                  <a:pt x="990492" y="4830306"/>
                </a:lnTo>
                <a:lnTo>
                  <a:pt x="990492" y="4787896"/>
                </a:lnTo>
                <a:close/>
                <a:moveTo>
                  <a:pt x="753263" y="4787896"/>
                </a:moveTo>
                <a:lnTo>
                  <a:pt x="753263" y="4800596"/>
                </a:lnTo>
                <a:lnTo>
                  <a:pt x="765963" y="4800596"/>
                </a:lnTo>
                <a:lnTo>
                  <a:pt x="765963" y="4787896"/>
                </a:lnTo>
                <a:close/>
                <a:moveTo>
                  <a:pt x="340550" y="4787896"/>
                </a:moveTo>
                <a:cubicBezTo>
                  <a:pt x="291436" y="4787896"/>
                  <a:pt x="251618" y="4827728"/>
                  <a:pt x="251618" y="4876859"/>
                </a:cubicBezTo>
                <a:cubicBezTo>
                  <a:pt x="251618" y="4925361"/>
                  <a:pt x="291688" y="4965696"/>
                  <a:pt x="340550" y="4965696"/>
                </a:cubicBezTo>
                <a:lnTo>
                  <a:pt x="518161" y="4965696"/>
                </a:lnTo>
                <a:cubicBezTo>
                  <a:pt x="567149" y="4965696"/>
                  <a:pt x="607218" y="4925613"/>
                  <a:pt x="607218" y="4876859"/>
                </a:cubicBezTo>
                <a:cubicBezTo>
                  <a:pt x="607218" y="4827728"/>
                  <a:pt x="567274" y="4787896"/>
                  <a:pt x="518161" y="4787896"/>
                </a:cubicBezTo>
                <a:lnTo>
                  <a:pt x="413654" y="4787896"/>
                </a:lnTo>
                <a:lnTo>
                  <a:pt x="413654" y="4861027"/>
                </a:lnTo>
                <a:lnTo>
                  <a:pt x="340550" y="4861027"/>
                </a:lnTo>
                <a:lnTo>
                  <a:pt x="340550" y="4892566"/>
                </a:lnTo>
                <a:lnTo>
                  <a:pt x="413654" y="4892566"/>
                </a:lnTo>
                <a:lnTo>
                  <a:pt x="413654" y="4934157"/>
                </a:lnTo>
                <a:lnTo>
                  <a:pt x="340550" y="4934157"/>
                </a:lnTo>
                <a:cubicBezTo>
                  <a:pt x="308896" y="4934157"/>
                  <a:pt x="283146" y="4908524"/>
                  <a:pt x="283146" y="4876859"/>
                </a:cubicBezTo>
                <a:cubicBezTo>
                  <a:pt x="283146" y="4845194"/>
                  <a:pt x="308896" y="4819435"/>
                  <a:pt x="340550" y="4819435"/>
                </a:cubicBezTo>
                <a:lnTo>
                  <a:pt x="377102" y="4819435"/>
                </a:lnTo>
                <a:lnTo>
                  <a:pt x="377102" y="4787896"/>
                </a:lnTo>
                <a:close/>
                <a:moveTo>
                  <a:pt x="0" y="0"/>
                </a:moveTo>
                <a:lnTo>
                  <a:pt x="9143993" y="0"/>
                </a:lnTo>
                <a:lnTo>
                  <a:pt x="9143993" y="5143496"/>
                </a:lnTo>
                <a:lnTo>
                  <a:pt x="0" y="5143496"/>
                </a:lnTo>
                <a:close/>
              </a:path>
            </a:pathLst>
          </a:custGeom>
          <a:solidFill>
            <a:srgbClr val="04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013"/>
          </a:p>
        </p:txBody>
      </p:sp>
      <p:pic>
        <p:nvPicPr>
          <p:cNvPr id="206" name="Grafik 205">
            <a:extLst>
              <a:ext uri="{FF2B5EF4-FFF2-40B4-BE49-F238E27FC236}">
                <a16:creationId xmlns:a16="http://schemas.microsoft.com/office/drawing/2014/main" id="{5FDAEBA0-E372-47C8-9B71-ACBE844C59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alphaModFix amt="9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838"/>
          <a:stretch/>
        </p:blipFill>
        <p:spPr>
          <a:xfrm flipH="1">
            <a:off x="7" y="4"/>
            <a:ext cx="8610148" cy="5143496"/>
          </a:xfrm>
          <a:custGeom>
            <a:avLst/>
            <a:gdLst>
              <a:gd name="connsiteX0" fmla="*/ 7763349 w 8610148"/>
              <a:gd name="connsiteY0" fmla="*/ 4938709 h 5143496"/>
              <a:gd name="connsiteX1" fmla="*/ 7757667 w 8610148"/>
              <a:gd name="connsiteY1" fmla="*/ 4938946 h 5143496"/>
              <a:gd name="connsiteX2" fmla="*/ 7757667 w 8610148"/>
              <a:gd name="connsiteY2" fmla="*/ 4942856 h 5143496"/>
              <a:gd name="connsiteX3" fmla="*/ 7771052 w 8610148"/>
              <a:gd name="connsiteY3" fmla="*/ 4954584 h 5143496"/>
              <a:gd name="connsiteX4" fmla="*/ 7779891 w 8610148"/>
              <a:gd name="connsiteY4" fmla="*/ 4947358 h 5143496"/>
              <a:gd name="connsiteX5" fmla="*/ 7763349 w 8610148"/>
              <a:gd name="connsiteY5" fmla="*/ 4938709 h 5143496"/>
              <a:gd name="connsiteX6" fmla="*/ 7091283 w 8610148"/>
              <a:gd name="connsiteY6" fmla="*/ 4919659 h 5143496"/>
              <a:gd name="connsiteX7" fmla="*/ 7079804 w 8610148"/>
              <a:gd name="connsiteY7" fmla="*/ 4932359 h 5143496"/>
              <a:gd name="connsiteX8" fmla="*/ 7103616 w 8610148"/>
              <a:gd name="connsiteY8" fmla="*/ 4932359 h 5143496"/>
              <a:gd name="connsiteX9" fmla="*/ 7091283 w 8610148"/>
              <a:gd name="connsiteY9" fmla="*/ 4919659 h 5143496"/>
              <a:gd name="connsiteX10" fmla="*/ 7240571 w 8610148"/>
              <a:gd name="connsiteY10" fmla="*/ 4919659 h 5143496"/>
              <a:gd name="connsiteX11" fmla="*/ 7229029 w 8610148"/>
              <a:gd name="connsiteY11" fmla="*/ 4932359 h 5143496"/>
              <a:gd name="connsiteX12" fmla="*/ 7252841 w 8610148"/>
              <a:gd name="connsiteY12" fmla="*/ 4932359 h 5143496"/>
              <a:gd name="connsiteX13" fmla="*/ 7240571 w 8610148"/>
              <a:gd name="connsiteY13" fmla="*/ 4919659 h 5143496"/>
              <a:gd name="connsiteX14" fmla="*/ 7296934 w 8610148"/>
              <a:gd name="connsiteY14" fmla="*/ 4919659 h 5143496"/>
              <a:gd name="connsiteX15" fmla="*/ 7283005 w 8610148"/>
              <a:gd name="connsiteY15" fmla="*/ 4937307 h 5143496"/>
              <a:gd name="connsiteX16" fmla="*/ 7296809 w 8610148"/>
              <a:gd name="connsiteY16" fmla="*/ 4954584 h 5143496"/>
              <a:gd name="connsiteX17" fmla="*/ 7309743 w 8610148"/>
              <a:gd name="connsiteY17" fmla="*/ 4936937 h 5143496"/>
              <a:gd name="connsiteX18" fmla="*/ 7296934 w 8610148"/>
              <a:gd name="connsiteY18" fmla="*/ 4919659 h 5143496"/>
              <a:gd name="connsiteX19" fmla="*/ 7467949 w 8610148"/>
              <a:gd name="connsiteY19" fmla="*/ 4919659 h 5143496"/>
              <a:gd name="connsiteX20" fmla="*/ 7452868 w 8610148"/>
              <a:gd name="connsiteY20" fmla="*/ 4937183 h 5143496"/>
              <a:gd name="connsiteX21" fmla="*/ 7467949 w 8610148"/>
              <a:gd name="connsiteY21" fmla="*/ 4954584 h 5143496"/>
              <a:gd name="connsiteX22" fmla="*/ 7483030 w 8610148"/>
              <a:gd name="connsiteY22" fmla="*/ 4937183 h 5143496"/>
              <a:gd name="connsiteX23" fmla="*/ 7467949 w 8610148"/>
              <a:gd name="connsiteY23" fmla="*/ 4919659 h 5143496"/>
              <a:gd name="connsiteX24" fmla="*/ 7598437 w 8610148"/>
              <a:gd name="connsiteY24" fmla="*/ 4919659 h 5143496"/>
              <a:gd name="connsiteX25" fmla="*/ 7584630 w 8610148"/>
              <a:gd name="connsiteY25" fmla="*/ 4938269 h 5143496"/>
              <a:gd name="connsiteX26" fmla="*/ 7598437 w 8610148"/>
              <a:gd name="connsiteY26" fmla="*/ 4954584 h 5143496"/>
              <a:gd name="connsiteX27" fmla="*/ 7611617 w 8610148"/>
              <a:gd name="connsiteY27" fmla="*/ 4937632 h 5143496"/>
              <a:gd name="connsiteX28" fmla="*/ 7598437 w 8610148"/>
              <a:gd name="connsiteY28" fmla="*/ 4919659 h 5143496"/>
              <a:gd name="connsiteX29" fmla="*/ 7818299 w 8610148"/>
              <a:gd name="connsiteY29" fmla="*/ 4919659 h 5143496"/>
              <a:gd name="connsiteX30" fmla="*/ 7806879 w 8610148"/>
              <a:gd name="connsiteY30" fmla="*/ 4932359 h 5143496"/>
              <a:gd name="connsiteX31" fmla="*/ 7830691 w 8610148"/>
              <a:gd name="connsiteY31" fmla="*/ 4932359 h 5143496"/>
              <a:gd name="connsiteX32" fmla="*/ 7818299 w 8610148"/>
              <a:gd name="connsiteY32" fmla="*/ 4919659 h 5143496"/>
              <a:gd name="connsiteX33" fmla="*/ 7341737 w 8610148"/>
              <a:gd name="connsiteY33" fmla="*/ 4913309 h 5143496"/>
              <a:gd name="connsiteX34" fmla="*/ 7341737 w 8610148"/>
              <a:gd name="connsiteY34" fmla="*/ 4960934 h 5143496"/>
              <a:gd name="connsiteX35" fmla="*/ 7332212 w 8610148"/>
              <a:gd name="connsiteY35" fmla="*/ 4960934 h 5143496"/>
              <a:gd name="connsiteX36" fmla="*/ 7332212 w 8610148"/>
              <a:gd name="connsiteY36" fmla="*/ 4913309 h 5143496"/>
              <a:gd name="connsiteX37" fmla="*/ 7698924 w 8610148"/>
              <a:gd name="connsiteY37" fmla="*/ 4913309 h 5143496"/>
              <a:gd name="connsiteX38" fmla="*/ 7698924 w 8610148"/>
              <a:gd name="connsiteY38" fmla="*/ 4960934 h 5143496"/>
              <a:gd name="connsiteX39" fmla="*/ 7690987 w 8610148"/>
              <a:gd name="connsiteY39" fmla="*/ 4960934 h 5143496"/>
              <a:gd name="connsiteX40" fmla="*/ 7690987 w 8610148"/>
              <a:gd name="connsiteY40" fmla="*/ 4913309 h 5143496"/>
              <a:gd name="connsiteX41" fmla="*/ 7091019 w 8610148"/>
              <a:gd name="connsiteY41" fmla="*/ 4911721 h 5143496"/>
              <a:gd name="connsiteX42" fmla="*/ 7113138 w 8610148"/>
              <a:gd name="connsiteY42" fmla="*/ 4936285 h 5143496"/>
              <a:gd name="connsiteX43" fmla="*/ 7088770 w 8610148"/>
              <a:gd name="connsiteY43" fmla="*/ 4962521 h 5143496"/>
              <a:gd name="connsiteX44" fmla="*/ 7073775 w 8610148"/>
              <a:gd name="connsiteY44" fmla="*/ 4959435 h 5143496"/>
              <a:gd name="connsiteX45" fmla="*/ 7073775 w 8610148"/>
              <a:gd name="connsiteY45" fmla="*/ 4950432 h 5143496"/>
              <a:gd name="connsiteX46" fmla="*/ 7088395 w 8610148"/>
              <a:gd name="connsiteY46" fmla="*/ 4955319 h 5143496"/>
              <a:gd name="connsiteX47" fmla="*/ 7103890 w 8610148"/>
              <a:gd name="connsiteY47" fmla="*/ 4939115 h 5143496"/>
              <a:gd name="connsiteX48" fmla="*/ 7070276 w 8610148"/>
              <a:gd name="connsiteY48" fmla="*/ 4939115 h 5143496"/>
              <a:gd name="connsiteX49" fmla="*/ 7091019 w 8610148"/>
              <a:gd name="connsiteY49" fmla="*/ 4911721 h 5143496"/>
              <a:gd name="connsiteX50" fmla="*/ 7130464 w 8610148"/>
              <a:gd name="connsiteY50" fmla="*/ 4911721 h 5143496"/>
              <a:gd name="connsiteX51" fmla="*/ 7154412 w 8610148"/>
              <a:gd name="connsiteY51" fmla="*/ 4937186 h 5143496"/>
              <a:gd name="connsiteX52" fmla="*/ 7130464 w 8610148"/>
              <a:gd name="connsiteY52" fmla="*/ 4962521 h 5143496"/>
              <a:gd name="connsiteX53" fmla="*/ 7119487 w 8610148"/>
              <a:gd name="connsiteY53" fmla="*/ 4960592 h 5143496"/>
              <a:gd name="connsiteX54" fmla="*/ 7120236 w 8610148"/>
              <a:gd name="connsiteY54" fmla="*/ 4952618 h 5143496"/>
              <a:gd name="connsiteX55" fmla="*/ 7129466 w 8610148"/>
              <a:gd name="connsiteY55" fmla="*/ 4955319 h 5143496"/>
              <a:gd name="connsiteX56" fmla="*/ 7145183 w 8610148"/>
              <a:gd name="connsiteY56" fmla="*/ 4937186 h 5143496"/>
              <a:gd name="connsiteX57" fmla="*/ 7130090 w 8610148"/>
              <a:gd name="connsiteY57" fmla="*/ 4918923 h 5143496"/>
              <a:gd name="connsiteX58" fmla="*/ 7120610 w 8610148"/>
              <a:gd name="connsiteY58" fmla="*/ 4921110 h 5143496"/>
              <a:gd name="connsiteX59" fmla="*/ 7119862 w 8610148"/>
              <a:gd name="connsiteY59" fmla="*/ 4913650 h 5143496"/>
              <a:gd name="connsiteX60" fmla="*/ 7130464 w 8610148"/>
              <a:gd name="connsiteY60" fmla="*/ 4911721 h 5143496"/>
              <a:gd name="connsiteX61" fmla="*/ 7183748 w 8610148"/>
              <a:gd name="connsiteY61" fmla="*/ 4911721 h 5143496"/>
              <a:gd name="connsiteX62" fmla="*/ 7199533 w 8610148"/>
              <a:gd name="connsiteY62" fmla="*/ 4920496 h 5143496"/>
              <a:gd name="connsiteX63" fmla="*/ 7199789 w 8610148"/>
              <a:gd name="connsiteY63" fmla="*/ 4920496 h 5143496"/>
              <a:gd name="connsiteX64" fmla="*/ 7199789 w 8610148"/>
              <a:gd name="connsiteY64" fmla="*/ 4912866 h 5143496"/>
              <a:gd name="connsiteX65" fmla="*/ 7208387 w 8610148"/>
              <a:gd name="connsiteY65" fmla="*/ 4912866 h 5143496"/>
              <a:gd name="connsiteX66" fmla="*/ 7208387 w 8610148"/>
              <a:gd name="connsiteY66" fmla="*/ 4960934 h 5143496"/>
              <a:gd name="connsiteX67" fmla="*/ 7199404 w 8610148"/>
              <a:gd name="connsiteY67" fmla="*/ 4960934 h 5143496"/>
              <a:gd name="connsiteX68" fmla="*/ 7199404 w 8610148"/>
              <a:gd name="connsiteY68" fmla="*/ 4938680 h 5143496"/>
              <a:gd name="connsiteX69" fmla="*/ 7184775 w 8610148"/>
              <a:gd name="connsiteY69" fmla="*/ 4918843 h 5143496"/>
              <a:gd name="connsiteX70" fmla="*/ 7174508 w 8610148"/>
              <a:gd name="connsiteY70" fmla="*/ 4936010 h 5143496"/>
              <a:gd name="connsiteX71" fmla="*/ 7174508 w 8610148"/>
              <a:gd name="connsiteY71" fmla="*/ 4960934 h 5143496"/>
              <a:gd name="connsiteX72" fmla="*/ 7165526 w 8610148"/>
              <a:gd name="connsiteY72" fmla="*/ 4960934 h 5143496"/>
              <a:gd name="connsiteX73" fmla="*/ 7165526 w 8610148"/>
              <a:gd name="connsiteY73" fmla="*/ 4932322 h 5143496"/>
              <a:gd name="connsiteX74" fmla="*/ 7183748 w 8610148"/>
              <a:gd name="connsiteY74" fmla="*/ 4911721 h 5143496"/>
              <a:gd name="connsiteX75" fmla="*/ 7240308 w 8610148"/>
              <a:gd name="connsiteY75" fmla="*/ 4911721 h 5143496"/>
              <a:gd name="connsiteX76" fmla="*/ 7262362 w 8610148"/>
              <a:gd name="connsiteY76" fmla="*/ 4936285 h 5143496"/>
              <a:gd name="connsiteX77" fmla="*/ 7238066 w 8610148"/>
              <a:gd name="connsiteY77" fmla="*/ 4962521 h 5143496"/>
              <a:gd name="connsiteX78" fmla="*/ 7223114 w 8610148"/>
              <a:gd name="connsiteY78" fmla="*/ 4959435 h 5143496"/>
              <a:gd name="connsiteX79" fmla="*/ 7223114 w 8610148"/>
              <a:gd name="connsiteY79" fmla="*/ 4950432 h 5143496"/>
              <a:gd name="connsiteX80" fmla="*/ 7237692 w 8610148"/>
              <a:gd name="connsiteY80" fmla="*/ 4955319 h 5143496"/>
              <a:gd name="connsiteX81" fmla="*/ 7253142 w 8610148"/>
              <a:gd name="connsiteY81" fmla="*/ 4939115 h 5143496"/>
              <a:gd name="connsiteX82" fmla="*/ 7219500 w 8610148"/>
              <a:gd name="connsiteY82" fmla="*/ 4939115 h 5143496"/>
              <a:gd name="connsiteX83" fmla="*/ 7240308 w 8610148"/>
              <a:gd name="connsiteY83" fmla="*/ 4911721 h 5143496"/>
              <a:gd name="connsiteX84" fmla="*/ 7408426 w 8610148"/>
              <a:gd name="connsiteY84" fmla="*/ 4911721 h 5143496"/>
              <a:gd name="connsiteX85" fmla="*/ 7423796 w 8610148"/>
              <a:gd name="connsiteY85" fmla="*/ 4920496 h 5143496"/>
              <a:gd name="connsiteX86" fmla="*/ 7423920 w 8610148"/>
              <a:gd name="connsiteY86" fmla="*/ 4920496 h 5143496"/>
              <a:gd name="connsiteX87" fmla="*/ 7423920 w 8610148"/>
              <a:gd name="connsiteY87" fmla="*/ 4912866 h 5143496"/>
              <a:gd name="connsiteX88" fmla="*/ 7432225 w 8610148"/>
              <a:gd name="connsiteY88" fmla="*/ 4912866 h 5143496"/>
              <a:gd name="connsiteX89" fmla="*/ 7432225 w 8610148"/>
              <a:gd name="connsiteY89" fmla="*/ 4960934 h 5143496"/>
              <a:gd name="connsiteX90" fmla="*/ 7423672 w 8610148"/>
              <a:gd name="connsiteY90" fmla="*/ 4960934 h 5143496"/>
              <a:gd name="connsiteX91" fmla="*/ 7423672 w 8610148"/>
              <a:gd name="connsiteY91" fmla="*/ 4938680 h 5143496"/>
              <a:gd name="connsiteX92" fmla="*/ 7409418 w 8610148"/>
              <a:gd name="connsiteY92" fmla="*/ 4918843 h 5143496"/>
              <a:gd name="connsiteX93" fmla="*/ 7399502 w 8610148"/>
              <a:gd name="connsiteY93" fmla="*/ 4936010 h 5143496"/>
              <a:gd name="connsiteX94" fmla="*/ 7399502 w 8610148"/>
              <a:gd name="connsiteY94" fmla="*/ 4960934 h 5143496"/>
              <a:gd name="connsiteX95" fmla="*/ 7390949 w 8610148"/>
              <a:gd name="connsiteY95" fmla="*/ 4960934 h 5143496"/>
              <a:gd name="connsiteX96" fmla="*/ 7390949 w 8610148"/>
              <a:gd name="connsiteY96" fmla="*/ 4932322 h 5143496"/>
              <a:gd name="connsiteX97" fmla="*/ 7408426 w 8610148"/>
              <a:gd name="connsiteY97" fmla="*/ 4911721 h 5143496"/>
              <a:gd name="connsiteX98" fmla="*/ 7467943 w 8610148"/>
              <a:gd name="connsiteY98" fmla="*/ 4911721 h 5143496"/>
              <a:gd name="connsiteX99" fmla="*/ 7492549 w 8610148"/>
              <a:gd name="connsiteY99" fmla="*/ 4937186 h 5143496"/>
              <a:gd name="connsiteX100" fmla="*/ 7467943 w 8610148"/>
              <a:gd name="connsiteY100" fmla="*/ 4962521 h 5143496"/>
              <a:gd name="connsiteX101" fmla="*/ 7443338 w 8610148"/>
              <a:gd name="connsiteY101" fmla="*/ 4937186 h 5143496"/>
              <a:gd name="connsiteX102" fmla="*/ 7467943 w 8610148"/>
              <a:gd name="connsiteY102" fmla="*/ 4911721 h 5143496"/>
              <a:gd name="connsiteX103" fmla="*/ 7599465 w 8610148"/>
              <a:gd name="connsiteY103" fmla="*/ 4911721 h 5143496"/>
              <a:gd name="connsiteX104" fmla="*/ 7621137 w 8610148"/>
              <a:gd name="connsiteY104" fmla="*/ 4937202 h 5143496"/>
              <a:gd name="connsiteX105" fmla="*/ 7600491 w 8610148"/>
              <a:gd name="connsiteY105" fmla="*/ 4960781 h 5143496"/>
              <a:gd name="connsiteX106" fmla="*/ 7584205 w 8610148"/>
              <a:gd name="connsiteY106" fmla="*/ 4953302 h 5143496"/>
              <a:gd name="connsiteX107" fmla="*/ 7584077 w 8610148"/>
              <a:gd name="connsiteY107" fmla="*/ 4953302 h 5143496"/>
              <a:gd name="connsiteX108" fmla="*/ 7584077 w 8610148"/>
              <a:gd name="connsiteY108" fmla="*/ 4957992 h 5143496"/>
              <a:gd name="connsiteX109" fmla="*/ 7599080 w 8610148"/>
              <a:gd name="connsiteY109" fmla="*/ 4974472 h 5143496"/>
              <a:gd name="connsiteX110" fmla="*/ 7616520 w 8610148"/>
              <a:gd name="connsiteY110" fmla="*/ 4970162 h 5143496"/>
              <a:gd name="connsiteX111" fmla="*/ 7617418 w 8610148"/>
              <a:gd name="connsiteY111" fmla="*/ 4978275 h 5143496"/>
              <a:gd name="connsiteX112" fmla="*/ 7600106 w 8610148"/>
              <a:gd name="connsiteY112" fmla="*/ 4981571 h 5143496"/>
              <a:gd name="connsiteX113" fmla="*/ 7575100 w 8610148"/>
              <a:gd name="connsiteY113" fmla="*/ 4958626 h 5143496"/>
              <a:gd name="connsiteX114" fmla="*/ 7575100 w 8610148"/>
              <a:gd name="connsiteY114" fmla="*/ 4912862 h 5143496"/>
              <a:gd name="connsiteX115" fmla="*/ 7583307 w 8610148"/>
              <a:gd name="connsiteY115" fmla="*/ 4912862 h 5143496"/>
              <a:gd name="connsiteX116" fmla="*/ 7583307 w 8610148"/>
              <a:gd name="connsiteY116" fmla="*/ 4919961 h 5143496"/>
              <a:gd name="connsiteX117" fmla="*/ 7583564 w 8610148"/>
              <a:gd name="connsiteY117" fmla="*/ 4919961 h 5143496"/>
              <a:gd name="connsiteX118" fmla="*/ 7599465 w 8610148"/>
              <a:gd name="connsiteY118" fmla="*/ 4911721 h 5143496"/>
              <a:gd name="connsiteX119" fmla="*/ 7649798 w 8610148"/>
              <a:gd name="connsiteY119" fmla="*/ 4911721 h 5143496"/>
              <a:gd name="connsiteX120" fmla="*/ 7664998 w 8610148"/>
              <a:gd name="connsiteY120" fmla="*/ 4920496 h 5143496"/>
              <a:gd name="connsiteX121" fmla="*/ 7665245 w 8610148"/>
              <a:gd name="connsiteY121" fmla="*/ 4920496 h 5143496"/>
              <a:gd name="connsiteX122" fmla="*/ 7665245 w 8610148"/>
              <a:gd name="connsiteY122" fmla="*/ 4912866 h 5143496"/>
              <a:gd name="connsiteX123" fmla="*/ 7673525 w 8610148"/>
              <a:gd name="connsiteY123" fmla="*/ 4912866 h 5143496"/>
              <a:gd name="connsiteX124" fmla="*/ 7673525 w 8610148"/>
              <a:gd name="connsiteY124" fmla="*/ 4960934 h 5143496"/>
              <a:gd name="connsiteX125" fmla="*/ 7664998 w 8610148"/>
              <a:gd name="connsiteY125" fmla="*/ 4960934 h 5143496"/>
              <a:gd name="connsiteX126" fmla="*/ 7664998 w 8610148"/>
              <a:gd name="connsiteY126" fmla="*/ 4938680 h 5143496"/>
              <a:gd name="connsiteX127" fmla="*/ 7650786 w 8610148"/>
              <a:gd name="connsiteY127" fmla="*/ 4918843 h 5143496"/>
              <a:gd name="connsiteX128" fmla="*/ 7640900 w 8610148"/>
              <a:gd name="connsiteY128" fmla="*/ 4936010 h 5143496"/>
              <a:gd name="connsiteX129" fmla="*/ 7640900 w 8610148"/>
              <a:gd name="connsiteY129" fmla="*/ 4960934 h 5143496"/>
              <a:gd name="connsiteX130" fmla="*/ 7632250 w 8610148"/>
              <a:gd name="connsiteY130" fmla="*/ 4960934 h 5143496"/>
              <a:gd name="connsiteX131" fmla="*/ 7632250 w 8610148"/>
              <a:gd name="connsiteY131" fmla="*/ 4932322 h 5143496"/>
              <a:gd name="connsiteX132" fmla="*/ 7649798 w 8610148"/>
              <a:gd name="connsiteY132" fmla="*/ 4911721 h 5143496"/>
              <a:gd name="connsiteX133" fmla="*/ 7768005 w 8610148"/>
              <a:gd name="connsiteY133" fmla="*/ 4911721 h 5143496"/>
              <a:gd name="connsiteX134" fmla="*/ 7783899 w 8610148"/>
              <a:gd name="connsiteY134" fmla="*/ 4916351 h 5143496"/>
              <a:gd name="connsiteX135" fmla="*/ 7783387 w 8610148"/>
              <a:gd name="connsiteY135" fmla="*/ 4923939 h 5143496"/>
              <a:gd name="connsiteX136" fmla="*/ 7769415 w 8610148"/>
              <a:gd name="connsiteY136" fmla="*/ 4918923 h 5143496"/>
              <a:gd name="connsiteX137" fmla="*/ 7757365 w 8610148"/>
              <a:gd name="connsiteY137" fmla="*/ 4931655 h 5143496"/>
              <a:gd name="connsiteX138" fmla="*/ 7766851 w 8610148"/>
              <a:gd name="connsiteY138" fmla="*/ 4931398 h 5143496"/>
              <a:gd name="connsiteX139" fmla="*/ 7789411 w 8610148"/>
              <a:gd name="connsiteY139" fmla="*/ 4947474 h 5143496"/>
              <a:gd name="connsiteX140" fmla="*/ 7771722 w 8610148"/>
              <a:gd name="connsiteY140" fmla="*/ 4962521 h 5143496"/>
              <a:gd name="connsiteX141" fmla="*/ 7756725 w 8610148"/>
              <a:gd name="connsiteY141" fmla="*/ 4955191 h 5143496"/>
              <a:gd name="connsiteX142" fmla="*/ 7756468 w 8610148"/>
              <a:gd name="connsiteY142" fmla="*/ 4955191 h 5143496"/>
              <a:gd name="connsiteX143" fmla="*/ 7756468 w 8610148"/>
              <a:gd name="connsiteY143" fmla="*/ 4961492 h 5143496"/>
              <a:gd name="connsiteX144" fmla="*/ 7748136 w 8610148"/>
              <a:gd name="connsiteY144" fmla="*/ 4961492 h 5143496"/>
              <a:gd name="connsiteX145" fmla="*/ 7748521 w 8610148"/>
              <a:gd name="connsiteY145" fmla="*/ 4951975 h 5143496"/>
              <a:gd name="connsiteX146" fmla="*/ 7748521 w 8610148"/>
              <a:gd name="connsiteY146" fmla="*/ 4931784 h 5143496"/>
              <a:gd name="connsiteX147" fmla="*/ 7768005 w 8610148"/>
              <a:gd name="connsiteY147" fmla="*/ 4911721 h 5143496"/>
              <a:gd name="connsiteX148" fmla="*/ 7818157 w 8610148"/>
              <a:gd name="connsiteY148" fmla="*/ 4911721 h 5143496"/>
              <a:gd name="connsiteX149" fmla="*/ 7840211 w 8610148"/>
              <a:gd name="connsiteY149" fmla="*/ 4936285 h 5143496"/>
              <a:gd name="connsiteX150" fmla="*/ 7815790 w 8610148"/>
              <a:gd name="connsiteY150" fmla="*/ 4962521 h 5143496"/>
              <a:gd name="connsiteX151" fmla="*/ 7800962 w 8610148"/>
              <a:gd name="connsiteY151" fmla="*/ 4959435 h 5143496"/>
              <a:gd name="connsiteX152" fmla="*/ 7800962 w 8610148"/>
              <a:gd name="connsiteY152" fmla="*/ 4950432 h 5143496"/>
              <a:gd name="connsiteX153" fmla="*/ 7815416 w 8610148"/>
              <a:gd name="connsiteY153" fmla="*/ 4955319 h 5143496"/>
              <a:gd name="connsiteX154" fmla="*/ 7830991 w 8610148"/>
              <a:gd name="connsiteY154" fmla="*/ 4939115 h 5143496"/>
              <a:gd name="connsiteX155" fmla="*/ 7797349 w 8610148"/>
              <a:gd name="connsiteY155" fmla="*/ 4939115 h 5143496"/>
              <a:gd name="connsiteX156" fmla="*/ 7818157 w 8610148"/>
              <a:gd name="connsiteY156" fmla="*/ 4911721 h 5143496"/>
              <a:gd name="connsiteX157" fmla="*/ 7850511 w 8610148"/>
              <a:gd name="connsiteY157" fmla="*/ 4911721 h 5143496"/>
              <a:gd name="connsiteX158" fmla="*/ 7862309 w 8610148"/>
              <a:gd name="connsiteY158" fmla="*/ 4920368 h 5143496"/>
              <a:gd name="connsiteX159" fmla="*/ 7862549 w 8610148"/>
              <a:gd name="connsiteY159" fmla="*/ 4920368 h 5143496"/>
              <a:gd name="connsiteX160" fmla="*/ 7862549 w 8610148"/>
              <a:gd name="connsiteY160" fmla="*/ 4912866 h 5143496"/>
              <a:gd name="connsiteX161" fmla="*/ 7870374 w 8610148"/>
              <a:gd name="connsiteY161" fmla="*/ 4912866 h 5143496"/>
              <a:gd name="connsiteX162" fmla="*/ 7870374 w 8610148"/>
              <a:gd name="connsiteY162" fmla="*/ 4960934 h 5143496"/>
              <a:gd name="connsiteX163" fmla="*/ 7861947 w 8610148"/>
              <a:gd name="connsiteY163" fmla="*/ 4960934 h 5143496"/>
              <a:gd name="connsiteX164" fmla="*/ 7861947 w 8610148"/>
              <a:gd name="connsiteY164" fmla="*/ 4939062 h 5143496"/>
              <a:gd name="connsiteX165" fmla="*/ 7849548 w 8610148"/>
              <a:gd name="connsiteY165" fmla="*/ 4919478 h 5143496"/>
              <a:gd name="connsiteX166" fmla="*/ 7844974 w 8610148"/>
              <a:gd name="connsiteY166" fmla="*/ 4920368 h 5143496"/>
              <a:gd name="connsiteX167" fmla="*/ 7844974 w 8610148"/>
              <a:gd name="connsiteY167" fmla="*/ 4912357 h 5143496"/>
              <a:gd name="connsiteX168" fmla="*/ 7850511 w 8610148"/>
              <a:gd name="connsiteY168" fmla="*/ 4911721 h 5143496"/>
              <a:gd name="connsiteX169" fmla="*/ 7723629 w 8610148"/>
              <a:gd name="connsiteY169" fmla="*/ 4899021 h 5143496"/>
              <a:gd name="connsiteX170" fmla="*/ 7732476 w 8610148"/>
              <a:gd name="connsiteY170" fmla="*/ 4901966 h 5143496"/>
              <a:gd name="connsiteX171" fmla="*/ 7732476 w 8610148"/>
              <a:gd name="connsiteY171" fmla="*/ 4913104 h 5143496"/>
              <a:gd name="connsiteX172" fmla="*/ 7743374 w 8610148"/>
              <a:gd name="connsiteY172" fmla="*/ 4913104 h 5143496"/>
              <a:gd name="connsiteX173" fmla="*/ 7743374 w 8610148"/>
              <a:gd name="connsiteY173" fmla="*/ 4920273 h 5143496"/>
              <a:gd name="connsiteX174" fmla="*/ 7732476 w 8610148"/>
              <a:gd name="connsiteY174" fmla="*/ 4920273 h 5143496"/>
              <a:gd name="connsiteX175" fmla="*/ 7732476 w 8610148"/>
              <a:gd name="connsiteY175" fmla="*/ 4948567 h 5143496"/>
              <a:gd name="connsiteX176" fmla="*/ 7717602 w 8610148"/>
              <a:gd name="connsiteY176" fmla="*/ 4962521 h 5143496"/>
              <a:gd name="connsiteX177" fmla="*/ 7710037 w 8610148"/>
              <a:gd name="connsiteY177" fmla="*/ 4961241 h 5143496"/>
              <a:gd name="connsiteX178" fmla="*/ 7710037 w 8610148"/>
              <a:gd name="connsiteY178" fmla="*/ 4953688 h 5143496"/>
              <a:gd name="connsiteX179" fmla="*/ 7716064 w 8610148"/>
              <a:gd name="connsiteY179" fmla="*/ 4955352 h 5143496"/>
              <a:gd name="connsiteX180" fmla="*/ 7723629 w 8610148"/>
              <a:gd name="connsiteY180" fmla="*/ 4946774 h 5143496"/>
              <a:gd name="connsiteX181" fmla="*/ 7723629 w 8610148"/>
              <a:gd name="connsiteY181" fmla="*/ 4920273 h 5143496"/>
              <a:gd name="connsiteX182" fmla="*/ 7710807 w 8610148"/>
              <a:gd name="connsiteY182" fmla="*/ 4920273 h 5143496"/>
              <a:gd name="connsiteX183" fmla="*/ 7710807 w 8610148"/>
              <a:gd name="connsiteY183" fmla="*/ 4913104 h 5143496"/>
              <a:gd name="connsiteX184" fmla="*/ 7723629 w 8610148"/>
              <a:gd name="connsiteY184" fmla="*/ 4913104 h 5143496"/>
              <a:gd name="connsiteX185" fmla="*/ 7512076 w 8610148"/>
              <a:gd name="connsiteY185" fmla="*/ 4894259 h 5143496"/>
              <a:gd name="connsiteX186" fmla="*/ 7546524 w 8610148"/>
              <a:gd name="connsiteY186" fmla="*/ 4928135 h 5143496"/>
              <a:gd name="connsiteX187" fmla="*/ 7512202 w 8610148"/>
              <a:gd name="connsiteY187" fmla="*/ 4962522 h 5143496"/>
              <a:gd name="connsiteX188" fmla="*/ 7497312 w 8610148"/>
              <a:gd name="connsiteY188" fmla="*/ 4960221 h 5143496"/>
              <a:gd name="connsiteX189" fmla="*/ 7497943 w 8610148"/>
              <a:gd name="connsiteY189" fmla="*/ 4951017 h 5143496"/>
              <a:gd name="connsiteX190" fmla="*/ 7512076 w 8610148"/>
              <a:gd name="connsiteY190" fmla="*/ 4954213 h 5143496"/>
              <a:gd name="connsiteX191" fmla="*/ 7536682 w 8610148"/>
              <a:gd name="connsiteY191" fmla="*/ 4928391 h 5143496"/>
              <a:gd name="connsiteX192" fmla="*/ 7511571 w 8610148"/>
              <a:gd name="connsiteY192" fmla="*/ 4902568 h 5143496"/>
              <a:gd name="connsiteX193" fmla="*/ 7498196 w 8610148"/>
              <a:gd name="connsiteY193" fmla="*/ 4906276 h 5143496"/>
              <a:gd name="connsiteX194" fmla="*/ 7497438 w 8610148"/>
              <a:gd name="connsiteY194" fmla="*/ 4897072 h 5143496"/>
              <a:gd name="connsiteX195" fmla="*/ 7512076 w 8610148"/>
              <a:gd name="connsiteY195" fmla="*/ 4894259 h 5143496"/>
              <a:gd name="connsiteX196" fmla="*/ 7895773 w 8610148"/>
              <a:gd name="connsiteY196" fmla="*/ 4894259 h 5143496"/>
              <a:gd name="connsiteX197" fmla="*/ 7929111 w 8610148"/>
              <a:gd name="connsiteY197" fmla="*/ 4928135 h 5143496"/>
              <a:gd name="connsiteX198" fmla="*/ 7895773 w 8610148"/>
              <a:gd name="connsiteY198" fmla="*/ 4962522 h 5143496"/>
              <a:gd name="connsiteX199" fmla="*/ 7881486 w 8610148"/>
              <a:gd name="connsiteY199" fmla="*/ 4960221 h 5143496"/>
              <a:gd name="connsiteX200" fmla="*/ 7881974 w 8610148"/>
              <a:gd name="connsiteY200" fmla="*/ 4951017 h 5143496"/>
              <a:gd name="connsiteX201" fmla="*/ 7895773 w 8610148"/>
              <a:gd name="connsiteY201" fmla="*/ 4954213 h 5143496"/>
              <a:gd name="connsiteX202" fmla="*/ 7919464 w 8610148"/>
              <a:gd name="connsiteY202" fmla="*/ 4928391 h 5143496"/>
              <a:gd name="connsiteX203" fmla="*/ 7895285 w 8610148"/>
              <a:gd name="connsiteY203" fmla="*/ 4902568 h 5143496"/>
              <a:gd name="connsiteX204" fmla="*/ 7882219 w 8610148"/>
              <a:gd name="connsiteY204" fmla="*/ 4906276 h 5143496"/>
              <a:gd name="connsiteX205" fmla="*/ 7881486 w 8610148"/>
              <a:gd name="connsiteY205" fmla="*/ 4897072 h 5143496"/>
              <a:gd name="connsiteX206" fmla="*/ 7895773 w 8610148"/>
              <a:gd name="connsiteY206" fmla="*/ 4894259 h 5143496"/>
              <a:gd name="connsiteX207" fmla="*/ 7283729 w 8610148"/>
              <a:gd name="connsiteY207" fmla="*/ 4892671 h 5143496"/>
              <a:gd name="connsiteX208" fmla="*/ 7283729 w 8610148"/>
              <a:gd name="connsiteY208" fmla="*/ 4920026 h 5143496"/>
              <a:gd name="connsiteX209" fmla="*/ 7283977 w 8610148"/>
              <a:gd name="connsiteY209" fmla="*/ 4920026 h 5143496"/>
              <a:gd name="connsiteX210" fmla="*/ 7299454 w 8610148"/>
              <a:gd name="connsiteY210" fmla="*/ 4912265 h 5143496"/>
              <a:gd name="connsiteX211" fmla="*/ 7319512 w 8610148"/>
              <a:gd name="connsiteY211" fmla="*/ 4936566 h 5143496"/>
              <a:gd name="connsiteX212" fmla="*/ 7299454 w 8610148"/>
              <a:gd name="connsiteY212" fmla="*/ 4962521 h 5143496"/>
              <a:gd name="connsiteX213" fmla="*/ 7283605 w 8610148"/>
              <a:gd name="connsiteY213" fmla="*/ 4954633 h 5143496"/>
              <a:gd name="connsiteX214" fmla="*/ 7283357 w 8610148"/>
              <a:gd name="connsiteY214" fmla="*/ 4954633 h 5143496"/>
              <a:gd name="connsiteX215" fmla="*/ 7283357 w 8610148"/>
              <a:gd name="connsiteY215" fmla="*/ 4961503 h 5143496"/>
              <a:gd name="connsiteX216" fmla="*/ 7275062 w 8610148"/>
              <a:gd name="connsiteY216" fmla="*/ 4961503 h 5143496"/>
              <a:gd name="connsiteX217" fmla="*/ 7275062 w 8610148"/>
              <a:gd name="connsiteY217" fmla="*/ 4892671 h 5143496"/>
              <a:gd name="connsiteX218" fmla="*/ 7341737 w 8610148"/>
              <a:gd name="connsiteY218" fmla="*/ 4892671 h 5143496"/>
              <a:gd name="connsiteX219" fmla="*/ 7341737 w 8610148"/>
              <a:gd name="connsiteY219" fmla="*/ 4902196 h 5143496"/>
              <a:gd name="connsiteX220" fmla="*/ 7332212 w 8610148"/>
              <a:gd name="connsiteY220" fmla="*/ 4902196 h 5143496"/>
              <a:gd name="connsiteX221" fmla="*/ 7332212 w 8610148"/>
              <a:gd name="connsiteY221" fmla="*/ 4892671 h 5143496"/>
              <a:gd name="connsiteX222" fmla="*/ 7698925 w 8610148"/>
              <a:gd name="connsiteY222" fmla="*/ 4892671 h 5143496"/>
              <a:gd name="connsiteX223" fmla="*/ 7698925 w 8610148"/>
              <a:gd name="connsiteY223" fmla="*/ 4902196 h 5143496"/>
              <a:gd name="connsiteX224" fmla="*/ 7689400 w 8610148"/>
              <a:gd name="connsiteY224" fmla="*/ 4902196 h 5143496"/>
              <a:gd name="connsiteX225" fmla="*/ 7689400 w 8610148"/>
              <a:gd name="connsiteY225" fmla="*/ 4892671 h 5143496"/>
              <a:gd name="connsiteX226" fmla="*/ 7356836 w 8610148"/>
              <a:gd name="connsiteY226" fmla="*/ 4889496 h 5143496"/>
              <a:gd name="connsiteX227" fmla="*/ 7372226 w 8610148"/>
              <a:gd name="connsiteY227" fmla="*/ 4908622 h 5143496"/>
              <a:gd name="connsiteX228" fmla="*/ 7372226 w 8610148"/>
              <a:gd name="connsiteY228" fmla="*/ 4913056 h 5143496"/>
              <a:gd name="connsiteX229" fmla="*/ 7383012 w 8610148"/>
              <a:gd name="connsiteY229" fmla="*/ 4913056 h 5143496"/>
              <a:gd name="connsiteX230" fmla="*/ 7383012 w 8610148"/>
              <a:gd name="connsiteY230" fmla="*/ 4920149 h 5143496"/>
              <a:gd name="connsiteX231" fmla="*/ 7372226 w 8610148"/>
              <a:gd name="connsiteY231" fmla="*/ 4920149 h 5143496"/>
              <a:gd name="connsiteX232" fmla="*/ 7372226 w 8610148"/>
              <a:gd name="connsiteY232" fmla="*/ 4960934 h 5143496"/>
              <a:gd name="connsiteX233" fmla="*/ 7363744 w 8610148"/>
              <a:gd name="connsiteY233" fmla="*/ 4960934 h 5143496"/>
              <a:gd name="connsiteX234" fmla="*/ 7363744 w 8610148"/>
              <a:gd name="connsiteY234" fmla="*/ 4920149 h 5143496"/>
              <a:gd name="connsiteX235" fmla="*/ 7351625 w 8610148"/>
              <a:gd name="connsiteY235" fmla="*/ 4920149 h 5143496"/>
              <a:gd name="connsiteX236" fmla="*/ 7351625 w 8610148"/>
              <a:gd name="connsiteY236" fmla="*/ 4913056 h 5143496"/>
              <a:gd name="connsiteX237" fmla="*/ 7363744 w 8610148"/>
              <a:gd name="connsiteY237" fmla="*/ 4913056 h 5143496"/>
              <a:gd name="connsiteX238" fmla="*/ 7363744 w 8610148"/>
              <a:gd name="connsiteY238" fmla="*/ 4907862 h 5143496"/>
              <a:gd name="connsiteX239" fmla="*/ 7355624 w 8610148"/>
              <a:gd name="connsiteY239" fmla="*/ 4896589 h 5143496"/>
              <a:gd name="connsiteX240" fmla="*/ 7351504 w 8610148"/>
              <a:gd name="connsiteY240" fmla="*/ 4897096 h 5143496"/>
              <a:gd name="connsiteX241" fmla="*/ 7351262 w 8610148"/>
              <a:gd name="connsiteY241" fmla="*/ 4890003 h 5143496"/>
              <a:gd name="connsiteX242" fmla="*/ 7356836 w 8610148"/>
              <a:gd name="connsiteY242" fmla="*/ 4889496 h 5143496"/>
              <a:gd name="connsiteX243" fmla="*/ 8164065 w 8610148"/>
              <a:gd name="connsiteY243" fmla="*/ 4819646 h 5143496"/>
              <a:gd name="connsiteX244" fmla="*/ 8091202 w 8610148"/>
              <a:gd name="connsiteY244" fmla="*/ 4819646 h 5143496"/>
              <a:gd name="connsiteX245" fmla="*/ 8033890 w 8610148"/>
              <a:gd name="connsiteY245" fmla="*/ 4876859 h 5143496"/>
              <a:gd name="connsiteX246" fmla="*/ 8091202 w 8610148"/>
              <a:gd name="connsiteY246" fmla="*/ 4933946 h 5143496"/>
              <a:gd name="connsiteX247" fmla="*/ 8164065 w 8610148"/>
              <a:gd name="connsiteY247" fmla="*/ 4933946 h 5143496"/>
              <a:gd name="connsiteX248" fmla="*/ 8164065 w 8610148"/>
              <a:gd name="connsiteY248" fmla="*/ 4892508 h 5143496"/>
              <a:gd name="connsiteX249" fmla="*/ 8091077 w 8610148"/>
              <a:gd name="connsiteY249" fmla="*/ 4892508 h 5143496"/>
              <a:gd name="connsiteX250" fmla="*/ 8091077 w 8610148"/>
              <a:gd name="connsiteY250" fmla="*/ 4861085 h 5143496"/>
              <a:gd name="connsiteX251" fmla="*/ 8164065 w 8610148"/>
              <a:gd name="connsiteY251" fmla="*/ 4861085 h 5143496"/>
              <a:gd name="connsiteX252" fmla="*/ 7194432 w 8610148"/>
              <a:gd name="connsiteY252" fmla="*/ 4818059 h 5143496"/>
              <a:gd name="connsiteX253" fmla="*/ 7182992 w 8610148"/>
              <a:gd name="connsiteY253" fmla="*/ 4830759 h 5143496"/>
              <a:gd name="connsiteX254" fmla="*/ 7206804 w 8610148"/>
              <a:gd name="connsiteY254" fmla="*/ 4830759 h 5143496"/>
              <a:gd name="connsiteX255" fmla="*/ 7194432 w 8610148"/>
              <a:gd name="connsiteY255" fmla="*/ 4818059 h 5143496"/>
              <a:gd name="connsiteX256" fmla="*/ 7368234 w 8610148"/>
              <a:gd name="connsiteY256" fmla="*/ 4818059 h 5143496"/>
              <a:gd name="connsiteX257" fmla="*/ 7357616 w 8610148"/>
              <a:gd name="connsiteY257" fmla="*/ 4830759 h 5143496"/>
              <a:gd name="connsiteX258" fmla="*/ 7379841 w 8610148"/>
              <a:gd name="connsiteY258" fmla="*/ 4830759 h 5143496"/>
              <a:gd name="connsiteX259" fmla="*/ 7368234 w 8610148"/>
              <a:gd name="connsiteY259" fmla="*/ 4818059 h 5143496"/>
              <a:gd name="connsiteX260" fmla="*/ 7560322 w 8610148"/>
              <a:gd name="connsiteY260" fmla="*/ 4818059 h 5143496"/>
              <a:gd name="connsiteX261" fmla="*/ 7549704 w 8610148"/>
              <a:gd name="connsiteY261" fmla="*/ 4830759 h 5143496"/>
              <a:gd name="connsiteX262" fmla="*/ 7571929 w 8610148"/>
              <a:gd name="connsiteY262" fmla="*/ 4830759 h 5143496"/>
              <a:gd name="connsiteX263" fmla="*/ 7560322 w 8610148"/>
              <a:gd name="connsiteY263" fmla="*/ 4818059 h 5143496"/>
              <a:gd name="connsiteX264" fmla="*/ 7709547 w 8610148"/>
              <a:gd name="connsiteY264" fmla="*/ 4818059 h 5143496"/>
              <a:gd name="connsiteX265" fmla="*/ 7698929 w 8610148"/>
              <a:gd name="connsiteY265" fmla="*/ 4830759 h 5143496"/>
              <a:gd name="connsiteX266" fmla="*/ 7721154 w 8610148"/>
              <a:gd name="connsiteY266" fmla="*/ 4830759 h 5143496"/>
              <a:gd name="connsiteX267" fmla="*/ 7709547 w 8610148"/>
              <a:gd name="connsiteY267" fmla="*/ 4818059 h 5143496"/>
              <a:gd name="connsiteX268" fmla="*/ 7808036 w 8610148"/>
              <a:gd name="connsiteY268" fmla="*/ 4818059 h 5143496"/>
              <a:gd name="connsiteX269" fmla="*/ 7797354 w 8610148"/>
              <a:gd name="connsiteY269" fmla="*/ 4830759 h 5143496"/>
              <a:gd name="connsiteX270" fmla="*/ 7819579 w 8610148"/>
              <a:gd name="connsiteY270" fmla="*/ 4830759 h 5143496"/>
              <a:gd name="connsiteX271" fmla="*/ 7808036 w 8610148"/>
              <a:gd name="connsiteY271" fmla="*/ 4818059 h 5143496"/>
              <a:gd name="connsiteX272" fmla="*/ 7241727 w 8610148"/>
              <a:gd name="connsiteY272" fmla="*/ 4810121 h 5143496"/>
              <a:gd name="connsiteX273" fmla="*/ 7241727 w 8610148"/>
              <a:gd name="connsiteY273" fmla="*/ 4860921 h 5143496"/>
              <a:gd name="connsiteX274" fmla="*/ 7229027 w 8610148"/>
              <a:gd name="connsiteY274" fmla="*/ 4860921 h 5143496"/>
              <a:gd name="connsiteX275" fmla="*/ 7229027 w 8610148"/>
              <a:gd name="connsiteY275" fmla="*/ 4810121 h 5143496"/>
              <a:gd name="connsiteX276" fmla="*/ 7341739 w 8610148"/>
              <a:gd name="connsiteY276" fmla="*/ 4810121 h 5143496"/>
              <a:gd name="connsiteX277" fmla="*/ 7322334 w 8610148"/>
              <a:gd name="connsiteY277" fmla="*/ 4860921 h 5143496"/>
              <a:gd name="connsiteX278" fmla="*/ 7307041 w 8610148"/>
              <a:gd name="connsiteY278" fmla="*/ 4860921 h 5143496"/>
              <a:gd name="connsiteX279" fmla="*/ 7287764 w 8610148"/>
              <a:gd name="connsiteY279" fmla="*/ 4810121 h 5143496"/>
              <a:gd name="connsiteX280" fmla="*/ 7301386 w 8610148"/>
              <a:gd name="connsiteY280" fmla="*/ 4810121 h 5143496"/>
              <a:gd name="connsiteX281" fmla="*/ 7313981 w 8610148"/>
              <a:gd name="connsiteY281" fmla="*/ 4847067 h 5143496"/>
              <a:gd name="connsiteX282" fmla="*/ 7314109 w 8610148"/>
              <a:gd name="connsiteY282" fmla="*/ 4847067 h 5143496"/>
              <a:gd name="connsiteX283" fmla="*/ 7327217 w 8610148"/>
              <a:gd name="connsiteY283" fmla="*/ 4810121 h 5143496"/>
              <a:gd name="connsiteX284" fmla="*/ 7501431 w 8610148"/>
              <a:gd name="connsiteY284" fmla="*/ 4810121 h 5143496"/>
              <a:gd name="connsiteX285" fmla="*/ 7501431 w 8610148"/>
              <a:gd name="connsiteY285" fmla="*/ 4832092 h 5143496"/>
              <a:gd name="connsiteX286" fmla="*/ 7522715 w 8610148"/>
              <a:gd name="connsiteY286" fmla="*/ 4832092 h 5143496"/>
              <a:gd name="connsiteX287" fmla="*/ 7522715 w 8610148"/>
              <a:gd name="connsiteY287" fmla="*/ 4838950 h 5143496"/>
              <a:gd name="connsiteX288" fmla="*/ 7501431 w 8610148"/>
              <a:gd name="connsiteY288" fmla="*/ 4838950 h 5143496"/>
              <a:gd name="connsiteX289" fmla="*/ 7501431 w 8610148"/>
              <a:gd name="connsiteY289" fmla="*/ 4860921 h 5143496"/>
              <a:gd name="connsiteX290" fmla="*/ 7494787 w 8610148"/>
              <a:gd name="connsiteY290" fmla="*/ 4860921 h 5143496"/>
              <a:gd name="connsiteX291" fmla="*/ 7494787 w 8610148"/>
              <a:gd name="connsiteY291" fmla="*/ 4838950 h 5143496"/>
              <a:gd name="connsiteX292" fmla="*/ 7473503 w 8610148"/>
              <a:gd name="connsiteY292" fmla="*/ 4838950 h 5143496"/>
              <a:gd name="connsiteX293" fmla="*/ 7473503 w 8610148"/>
              <a:gd name="connsiteY293" fmla="*/ 4832092 h 5143496"/>
              <a:gd name="connsiteX294" fmla="*/ 7494787 w 8610148"/>
              <a:gd name="connsiteY294" fmla="*/ 4832092 h 5143496"/>
              <a:gd name="connsiteX295" fmla="*/ 7494787 w 8610148"/>
              <a:gd name="connsiteY295" fmla="*/ 4810121 h 5143496"/>
              <a:gd name="connsiteX296" fmla="*/ 7856088 w 8610148"/>
              <a:gd name="connsiteY296" fmla="*/ 4810121 h 5143496"/>
              <a:gd name="connsiteX297" fmla="*/ 7856088 w 8610148"/>
              <a:gd name="connsiteY297" fmla="*/ 4860921 h 5143496"/>
              <a:gd name="connsiteX298" fmla="*/ 7843388 w 8610148"/>
              <a:gd name="connsiteY298" fmla="*/ 4860921 h 5143496"/>
              <a:gd name="connsiteX299" fmla="*/ 7843388 w 8610148"/>
              <a:gd name="connsiteY299" fmla="*/ 4810121 h 5143496"/>
              <a:gd name="connsiteX300" fmla="*/ 7131760 w 8610148"/>
              <a:gd name="connsiteY300" fmla="*/ 4808534 h 5143496"/>
              <a:gd name="connsiteX301" fmla="*/ 7148175 w 8610148"/>
              <a:gd name="connsiteY301" fmla="*/ 4816720 h 5143496"/>
              <a:gd name="connsiteX302" fmla="*/ 7148422 w 8610148"/>
              <a:gd name="connsiteY302" fmla="*/ 4816720 h 5143496"/>
              <a:gd name="connsiteX303" fmla="*/ 7148422 w 8610148"/>
              <a:gd name="connsiteY303" fmla="*/ 4809668 h 5143496"/>
              <a:gd name="connsiteX304" fmla="*/ 7160765 w 8610148"/>
              <a:gd name="connsiteY304" fmla="*/ 4809668 h 5143496"/>
              <a:gd name="connsiteX305" fmla="*/ 7160765 w 8610148"/>
              <a:gd name="connsiteY305" fmla="*/ 4860922 h 5143496"/>
              <a:gd name="connsiteX306" fmla="*/ 7147682 w 8610148"/>
              <a:gd name="connsiteY306" fmla="*/ 4860922 h 5143496"/>
              <a:gd name="connsiteX307" fmla="*/ 7147682 w 8610148"/>
              <a:gd name="connsiteY307" fmla="*/ 4835862 h 5143496"/>
              <a:gd name="connsiteX308" fmla="*/ 7136204 w 8610148"/>
              <a:gd name="connsiteY308" fmla="*/ 4818861 h 5143496"/>
              <a:gd name="connsiteX309" fmla="*/ 7127687 w 8610148"/>
              <a:gd name="connsiteY309" fmla="*/ 4833595 h 5143496"/>
              <a:gd name="connsiteX310" fmla="*/ 7127687 w 8610148"/>
              <a:gd name="connsiteY310" fmla="*/ 4860922 h 5143496"/>
              <a:gd name="connsiteX311" fmla="*/ 7114728 w 8610148"/>
              <a:gd name="connsiteY311" fmla="*/ 4860922 h 5143496"/>
              <a:gd name="connsiteX312" fmla="*/ 7114728 w 8610148"/>
              <a:gd name="connsiteY312" fmla="*/ 4828558 h 5143496"/>
              <a:gd name="connsiteX313" fmla="*/ 7131760 w 8610148"/>
              <a:gd name="connsiteY313" fmla="*/ 4808534 h 5143496"/>
              <a:gd name="connsiteX314" fmla="*/ 7195218 w 8610148"/>
              <a:gd name="connsiteY314" fmla="*/ 4808534 h 5143496"/>
              <a:gd name="connsiteX315" fmla="*/ 7219503 w 8610148"/>
              <a:gd name="connsiteY315" fmla="*/ 4835839 h 5143496"/>
              <a:gd name="connsiteX316" fmla="*/ 7192134 w 8610148"/>
              <a:gd name="connsiteY316" fmla="*/ 4862509 h 5143496"/>
              <a:gd name="connsiteX317" fmla="*/ 7174145 w 8610148"/>
              <a:gd name="connsiteY317" fmla="*/ 4858445 h 5143496"/>
              <a:gd name="connsiteX318" fmla="*/ 7174145 w 8610148"/>
              <a:gd name="connsiteY318" fmla="*/ 4847523 h 5143496"/>
              <a:gd name="connsiteX319" fmla="*/ 7191492 w 8610148"/>
              <a:gd name="connsiteY319" fmla="*/ 4852730 h 5143496"/>
              <a:gd name="connsiteX320" fmla="*/ 7206397 w 8610148"/>
              <a:gd name="connsiteY320" fmla="*/ 4839649 h 5143496"/>
              <a:gd name="connsiteX321" fmla="*/ 7170291 w 8610148"/>
              <a:gd name="connsiteY321" fmla="*/ 4839649 h 5143496"/>
              <a:gd name="connsiteX322" fmla="*/ 7195218 w 8610148"/>
              <a:gd name="connsiteY322" fmla="*/ 4808534 h 5143496"/>
              <a:gd name="connsiteX323" fmla="*/ 7253704 w 8610148"/>
              <a:gd name="connsiteY323" fmla="*/ 4808534 h 5143496"/>
              <a:gd name="connsiteX324" fmla="*/ 7267712 w 8610148"/>
              <a:gd name="connsiteY324" fmla="*/ 4821379 h 5143496"/>
              <a:gd name="connsiteX325" fmla="*/ 7267964 w 8610148"/>
              <a:gd name="connsiteY325" fmla="*/ 4821379 h 5143496"/>
              <a:gd name="connsiteX326" fmla="*/ 7267964 w 8610148"/>
              <a:gd name="connsiteY326" fmla="*/ 4809668 h 5143496"/>
              <a:gd name="connsiteX327" fmla="*/ 7279827 w 8610148"/>
              <a:gd name="connsiteY327" fmla="*/ 4809668 h 5143496"/>
              <a:gd name="connsiteX328" fmla="*/ 7279827 w 8610148"/>
              <a:gd name="connsiteY328" fmla="*/ 4860922 h 5143496"/>
              <a:gd name="connsiteX329" fmla="*/ 7266450 w 8610148"/>
              <a:gd name="connsiteY329" fmla="*/ 4860922 h 5143496"/>
              <a:gd name="connsiteX330" fmla="*/ 7266450 w 8610148"/>
              <a:gd name="connsiteY330" fmla="*/ 4842158 h 5143496"/>
              <a:gd name="connsiteX331" fmla="*/ 7255597 w 8610148"/>
              <a:gd name="connsiteY331" fmla="*/ 4821253 h 5143496"/>
              <a:gd name="connsiteX332" fmla="*/ 7249665 w 8610148"/>
              <a:gd name="connsiteY332" fmla="*/ 4822387 h 5143496"/>
              <a:gd name="connsiteX333" fmla="*/ 7249665 w 8610148"/>
              <a:gd name="connsiteY333" fmla="*/ 4808912 h 5143496"/>
              <a:gd name="connsiteX334" fmla="*/ 7253704 w 8610148"/>
              <a:gd name="connsiteY334" fmla="*/ 4808534 h 5143496"/>
              <a:gd name="connsiteX335" fmla="*/ 7368976 w 8610148"/>
              <a:gd name="connsiteY335" fmla="*/ 4808534 h 5143496"/>
              <a:gd name="connsiteX336" fmla="*/ 7392539 w 8610148"/>
              <a:gd name="connsiteY336" fmla="*/ 4835839 h 5143496"/>
              <a:gd name="connsiteX337" fmla="*/ 7366108 w 8610148"/>
              <a:gd name="connsiteY337" fmla="*/ 4862509 h 5143496"/>
              <a:gd name="connsiteX338" fmla="*/ 7348654 w 8610148"/>
              <a:gd name="connsiteY338" fmla="*/ 4858445 h 5143496"/>
              <a:gd name="connsiteX339" fmla="*/ 7348654 w 8610148"/>
              <a:gd name="connsiteY339" fmla="*/ 4847523 h 5143496"/>
              <a:gd name="connsiteX340" fmla="*/ 7365485 w 8610148"/>
              <a:gd name="connsiteY340" fmla="*/ 4852730 h 5143496"/>
              <a:gd name="connsiteX341" fmla="*/ 7379947 w 8610148"/>
              <a:gd name="connsiteY341" fmla="*/ 4839649 h 5143496"/>
              <a:gd name="connsiteX342" fmla="*/ 7344914 w 8610148"/>
              <a:gd name="connsiteY342" fmla="*/ 4839649 h 5143496"/>
              <a:gd name="connsiteX343" fmla="*/ 7368976 w 8610148"/>
              <a:gd name="connsiteY343" fmla="*/ 4808534 h 5143496"/>
              <a:gd name="connsiteX344" fmla="*/ 7561064 w 8610148"/>
              <a:gd name="connsiteY344" fmla="*/ 4808534 h 5143496"/>
              <a:gd name="connsiteX345" fmla="*/ 7584627 w 8610148"/>
              <a:gd name="connsiteY345" fmla="*/ 4835839 h 5143496"/>
              <a:gd name="connsiteX346" fmla="*/ 7558196 w 8610148"/>
              <a:gd name="connsiteY346" fmla="*/ 4862509 h 5143496"/>
              <a:gd name="connsiteX347" fmla="*/ 7540742 w 8610148"/>
              <a:gd name="connsiteY347" fmla="*/ 4858445 h 5143496"/>
              <a:gd name="connsiteX348" fmla="*/ 7540742 w 8610148"/>
              <a:gd name="connsiteY348" fmla="*/ 4847523 h 5143496"/>
              <a:gd name="connsiteX349" fmla="*/ 7557573 w 8610148"/>
              <a:gd name="connsiteY349" fmla="*/ 4852730 h 5143496"/>
              <a:gd name="connsiteX350" fmla="*/ 7572035 w 8610148"/>
              <a:gd name="connsiteY350" fmla="*/ 4839649 h 5143496"/>
              <a:gd name="connsiteX351" fmla="*/ 7537002 w 8610148"/>
              <a:gd name="connsiteY351" fmla="*/ 4839649 h 5143496"/>
              <a:gd name="connsiteX352" fmla="*/ 7561064 w 8610148"/>
              <a:gd name="connsiteY352" fmla="*/ 4808534 h 5143496"/>
              <a:gd name="connsiteX353" fmla="*/ 7653840 w 8610148"/>
              <a:gd name="connsiteY353" fmla="*/ 4808534 h 5143496"/>
              <a:gd name="connsiteX354" fmla="*/ 7678289 w 8610148"/>
              <a:gd name="connsiteY354" fmla="*/ 4835331 h 5143496"/>
              <a:gd name="connsiteX355" fmla="*/ 7653344 w 8610148"/>
              <a:gd name="connsiteY355" fmla="*/ 4862509 h 5143496"/>
              <a:gd name="connsiteX356" fmla="*/ 7640189 w 8610148"/>
              <a:gd name="connsiteY356" fmla="*/ 4860858 h 5143496"/>
              <a:gd name="connsiteX357" fmla="*/ 7640809 w 8610148"/>
              <a:gd name="connsiteY357" fmla="*/ 4849682 h 5143496"/>
              <a:gd name="connsiteX358" fmla="*/ 7650862 w 8610148"/>
              <a:gd name="connsiteY358" fmla="*/ 4852095 h 5143496"/>
              <a:gd name="connsiteX359" fmla="*/ 7664513 w 8610148"/>
              <a:gd name="connsiteY359" fmla="*/ 4835331 h 5143496"/>
              <a:gd name="connsiteX360" fmla="*/ 7651234 w 8610148"/>
              <a:gd name="connsiteY360" fmla="*/ 4818948 h 5143496"/>
              <a:gd name="connsiteX361" fmla="*/ 7642299 w 8610148"/>
              <a:gd name="connsiteY361" fmla="*/ 4820853 h 5143496"/>
              <a:gd name="connsiteX362" fmla="*/ 7641058 w 8610148"/>
              <a:gd name="connsiteY362" fmla="*/ 4810185 h 5143496"/>
              <a:gd name="connsiteX363" fmla="*/ 7653840 w 8610148"/>
              <a:gd name="connsiteY363" fmla="*/ 4808534 h 5143496"/>
              <a:gd name="connsiteX364" fmla="*/ 7710289 w 8610148"/>
              <a:gd name="connsiteY364" fmla="*/ 4808534 h 5143496"/>
              <a:gd name="connsiteX365" fmla="*/ 7733852 w 8610148"/>
              <a:gd name="connsiteY365" fmla="*/ 4835839 h 5143496"/>
              <a:gd name="connsiteX366" fmla="*/ 7707421 w 8610148"/>
              <a:gd name="connsiteY366" fmla="*/ 4862509 h 5143496"/>
              <a:gd name="connsiteX367" fmla="*/ 7689967 w 8610148"/>
              <a:gd name="connsiteY367" fmla="*/ 4858445 h 5143496"/>
              <a:gd name="connsiteX368" fmla="*/ 7689967 w 8610148"/>
              <a:gd name="connsiteY368" fmla="*/ 4847523 h 5143496"/>
              <a:gd name="connsiteX369" fmla="*/ 7706798 w 8610148"/>
              <a:gd name="connsiteY369" fmla="*/ 4852730 h 5143496"/>
              <a:gd name="connsiteX370" fmla="*/ 7721260 w 8610148"/>
              <a:gd name="connsiteY370" fmla="*/ 4839649 h 5143496"/>
              <a:gd name="connsiteX371" fmla="*/ 7686227 w 8610148"/>
              <a:gd name="connsiteY371" fmla="*/ 4839649 h 5143496"/>
              <a:gd name="connsiteX372" fmla="*/ 7710289 w 8610148"/>
              <a:gd name="connsiteY372" fmla="*/ 4808534 h 5143496"/>
              <a:gd name="connsiteX373" fmla="*/ 7757637 w 8610148"/>
              <a:gd name="connsiteY373" fmla="*/ 4808534 h 5143496"/>
              <a:gd name="connsiteX374" fmla="*/ 7778302 w 8610148"/>
              <a:gd name="connsiteY374" fmla="*/ 4824536 h 5143496"/>
              <a:gd name="connsiteX375" fmla="*/ 7754538 w 8610148"/>
              <a:gd name="connsiteY375" fmla="*/ 4846380 h 5143496"/>
              <a:gd name="connsiteX376" fmla="*/ 7763449 w 8610148"/>
              <a:gd name="connsiteY376" fmla="*/ 4852730 h 5143496"/>
              <a:gd name="connsiteX377" fmla="*/ 7776881 w 8610148"/>
              <a:gd name="connsiteY377" fmla="*/ 4849301 h 5143496"/>
              <a:gd name="connsiteX378" fmla="*/ 7777785 w 8610148"/>
              <a:gd name="connsiteY378" fmla="*/ 4860350 h 5143496"/>
              <a:gd name="connsiteX379" fmla="*/ 7762287 w 8610148"/>
              <a:gd name="connsiteY379" fmla="*/ 4862509 h 5143496"/>
              <a:gd name="connsiteX380" fmla="*/ 7740202 w 8610148"/>
              <a:gd name="connsiteY380" fmla="*/ 4845745 h 5143496"/>
              <a:gd name="connsiteX381" fmla="*/ 7763966 w 8610148"/>
              <a:gd name="connsiteY381" fmla="*/ 4824028 h 5143496"/>
              <a:gd name="connsiteX382" fmla="*/ 7755958 w 8610148"/>
              <a:gd name="connsiteY382" fmla="*/ 4818313 h 5143496"/>
              <a:gd name="connsiteX383" fmla="*/ 7743689 w 8610148"/>
              <a:gd name="connsiteY383" fmla="*/ 4820599 h 5143496"/>
              <a:gd name="connsiteX384" fmla="*/ 7742785 w 8610148"/>
              <a:gd name="connsiteY384" fmla="*/ 4810439 h 5143496"/>
              <a:gd name="connsiteX385" fmla="*/ 7757637 w 8610148"/>
              <a:gd name="connsiteY385" fmla="*/ 4808534 h 5143496"/>
              <a:gd name="connsiteX386" fmla="*/ 7808775 w 8610148"/>
              <a:gd name="connsiteY386" fmla="*/ 4808534 h 5143496"/>
              <a:gd name="connsiteX387" fmla="*/ 7832276 w 8610148"/>
              <a:gd name="connsiteY387" fmla="*/ 4835839 h 5143496"/>
              <a:gd name="connsiteX388" fmla="*/ 7805791 w 8610148"/>
              <a:gd name="connsiteY388" fmla="*/ 4862509 h 5143496"/>
              <a:gd name="connsiteX389" fmla="*/ 7788382 w 8610148"/>
              <a:gd name="connsiteY389" fmla="*/ 4858445 h 5143496"/>
              <a:gd name="connsiteX390" fmla="*/ 7788382 w 8610148"/>
              <a:gd name="connsiteY390" fmla="*/ 4847523 h 5143496"/>
              <a:gd name="connsiteX391" fmla="*/ 7805169 w 8610148"/>
              <a:gd name="connsiteY391" fmla="*/ 4852730 h 5143496"/>
              <a:gd name="connsiteX392" fmla="*/ 7819717 w 8610148"/>
              <a:gd name="connsiteY392" fmla="*/ 4839649 h 5143496"/>
              <a:gd name="connsiteX393" fmla="*/ 7784651 w 8610148"/>
              <a:gd name="connsiteY393" fmla="*/ 4839649 h 5143496"/>
              <a:gd name="connsiteX394" fmla="*/ 7808775 w 8610148"/>
              <a:gd name="connsiteY394" fmla="*/ 4808534 h 5143496"/>
              <a:gd name="connsiteX395" fmla="*/ 7444927 w 8610148"/>
              <a:gd name="connsiteY395" fmla="*/ 4802184 h 5143496"/>
              <a:gd name="connsiteX396" fmla="*/ 7437231 w 8610148"/>
              <a:gd name="connsiteY396" fmla="*/ 4802184 h 5143496"/>
              <a:gd name="connsiteX397" fmla="*/ 7414765 w 8610148"/>
              <a:gd name="connsiteY397" fmla="*/ 4825934 h 5143496"/>
              <a:gd name="connsiteX398" fmla="*/ 7437231 w 8610148"/>
              <a:gd name="connsiteY398" fmla="*/ 4849809 h 5143496"/>
              <a:gd name="connsiteX399" fmla="*/ 7444927 w 8610148"/>
              <a:gd name="connsiteY399" fmla="*/ 4849809 h 5143496"/>
              <a:gd name="connsiteX400" fmla="*/ 7083217 w 8610148"/>
              <a:gd name="connsiteY400" fmla="*/ 4795834 h 5143496"/>
              <a:gd name="connsiteX401" fmla="*/ 7096797 w 8610148"/>
              <a:gd name="connsiteY401" fmla="*/ 4800103 h 5143496"/>
              <a:gd name="connsiteX402" fmla="*/ 7096797 w 8610148"/>
              <a:gd name="connsiteY402" fmla="*/ 4810274 h 5143496"/>
              <a:gd name="connsiteX403" fmla="*/ 7106790 w 8610148"/>
              <a:gd name="connsiteY403" fmla="*/ 4810274 h 5143496"/>
              <a:gd name="connsiteX404" fmla="*/ 7106790 w 8610148"/>
              <a:gd name="connsiteY404" fmla="*/ 4820068 h 5143496"/>
              <a:gd name="connsiteX405" fmla="*/ 7096797 w 8610148"/>
              <a:gd name="connsiteY405" fmla="*/ 4820068 h 5143496"/>
              <a:gd name="connsiteX406" fmla="*/ 7096797 w 8610148"/>
              <a:gd name="connsiteY406" fmla="*/ 4846060 h 5143496"/>
              <a:gd name="connsiteX407" fmla="*/ 7080399 w 8610148"/>
              <a:gd name="connsiteY407" fmla="*/ 4862509 h 5143496"/>
              <a:gd name="connsiteX408" fmla="*/ 7070278 w 8610148"/>
              <a:gd name="connsiteY408" fmla="*/ 4861379 h 5143496"/>
              <a:gd name="connsiteX409" fmla="*/ 7070662 w 8610148"/>
              <a:gd name="connsiteY409" fmla="*/ 4850832 h 5143496"/>
              <a:gd name="connsiteX410" fmla="*/ 7076940 w 8610148"/>
              <a:gd name="connsiteY410" fmla="*/ 4852213 h 5143496"/>
              <a:gd name="connsiteX411" fmla="*/ 7083217 w 8610148"/>
              <a:gd name="connsiteY411" fmla="*/ 4843800 h 5143496"/>
              <a:gd name="connsiteX412" fmla="*/ 7083217 w 8610148"/>
              <a:gd name="connsiteY412" fmla="*/ 4820068 h 5143496"/>
              <a:gd name="connsiteX413" fmla="*/ 7071175 w 8610148"/>
              <a:gd name="connsiteY413" fmla="*/ 4820068 h 5143496"/>
              <a:gd name="connsiteX414" fmla="*/ 7071175 w 8610148"/>
              <a:gd name="connsiteY414" fmla="*/ 4810274 h 5143496"/>
              <a:gd name="connsiteX415" fmla="*/ 7083217 w 8610148"/>
              <a:gd name="connsiteY415" fmla="*/ 4810274 h 5143496"/>
              <a:gd name="connsiteX416" fmla="*/ 7459214 w 8610148"/>
              <a:gd name="connsiteY416" fmla="*/ 4791071 h 5143496"/>
              <a:gd name="connsiteX417" fmla="*/ 7459214 w 8610148"/>
              <a:gd name="connsiteY417" fmla="*/ 4860921 h 5143496"/>
              <a:gd name="connsiteX418" fmla="*/ 7440428 w 8610148"/>
              <a:gd name="connsiteY418" fmla="*/ 4860921 h 5143496"/>
              <a:gd name="connsiteX419" fmla="*/ 7400477 w 8610148"/>
              <a:gd name="connsiteY419" fmla="*/ 4825933 h 5143496"/>
              <a:gd name="connsiteX420" fmla="*/ 7440428 w 8610148"/>
              <a:gd name="connsiteY420" fmla="*/ 4791071 h 5143496"/>
              <a:gd name="connsiteX421" fmla="*/ 7892700 w 8610148"/>
              <a:gd name="connsiteY421" fmla="*/ 4791071 h 5143496"/>
              <a:gd name="connsiteX422" fmla="*/ 7930701 w 8610148"/>
              <a:gd name="connsiteY422" fmla="*/ 4828044 h 5143496"/>
              <a:gd name="connsiteX423" fmla="*/ 7892700 w 8610148"/>
              <a:gd name="connsiteY423" fmla="*/ 4862509 h 5143496"/>
              <a:gd name="connsiteX424" fmla="*/ 7870376 w 8610148"/>
              <a:gd name="connsiteY424" fmla="*/ 4859000 h 5143496"/>
              <a:gd name="connsiteX425" fmla="*/ 7870376 w 8610148"/>
              <a:gd name="connsiteY425" fmla="*/ 4821777 h 5143496"/>
              <a:gd name="connsiteX426" fmla="*/ 7898344 w 8610148"/>
              <a:gd name="connsiteY426" fmla="*/ 4821777 h 5143496"/>
              <a:gd name="connsiteX427" fmla="*/ 7898344 w 8610148"/>
              <a:gd name="connsiteY427" fmla="*/ 4832681 h 5143496"/>
              <a:gd name="connsiteX428" fmla="*/ 7883670 w 8610148"/>
              <a:gd name="connsiteY428" fmla="*/ 4832681 h 5143496"/>
              <a:gd name="connsiteX429" fmla="*/ 7883670 w 8610148"/>
              <a:gd name="connsiteY429" fmla="*/ 4850728 h 5143496"/>
              <a:gd name="connsiteX430" fmla="*/ 7892700 w 8610148"/>
              <a:gd name="connsiteY430" fmla="*/ 4851731 h 5143496"/>
              <a:gd name="connsiteX431" fmla="*/ 7916278 w 8610148"/>
              <a:gd name="connsiteY431" fmla="*/ 4827041 h 5143496"/>
              <a:gd name="connsiteX432" fmla="*/ 7891195 w 8610148"/>
              <a:gd name="connsiteY432" fmla="*/ 4801975 h 5143496"/>
              <a:gd name="connsiteX433" fmla="*/ 7873386 w 8610148"/>
              <a:gd name="connsiteY433" fmla="*/ 4805610 h 5143496"/>
              <a:gd name="connsiteX434" fmla="*/ 7872383 w 8610148"/>
              <a:gd name="connsiteY434" fmla="*/ 4793954 h 5143496"/>
              <a:gd name="connsiteX435" fmla="*/ 7892700 w 8610148"/>
              <a:gd name="connsiteY435" fmla="*/ 4791071 h 5143496"/>
              <a:gd name="connsiteX436" fmla="*/ 7241728 w 8610148"/>
              <a:gd name="connsiteY436" fmla="*/ 4787896 h 5143496"/>
              <a:gd name="connsiteX437" fmla="*/ 7241728 w 8610148"/>
              <a:gd name="connsiteY437" fmla="*/ 4800596 h 5143496"/>
              <a:gd name="connsiteX438" fmla="*/ 7229028 w 8610148"/>
              <a:gd name="connsiteY438" fmla="*/ 4800596 h 5143496"/>
              <a:gd name="connsiteX439" fmla="*/ 7229028 w 8610148"/>
              <a:gd name="connsiteY439" fmla="*/ 4787896 h 5143496"/>
              <a:gd name="connsiteX440" fmla="*/ 7632252 w 8610148"/>
              <a:gd name="connsiteY440" fmla="*/ 4787896 h 5143496"/>
              <a:gd name="connsiteX441" fmla="*/ 7632252 w 8610148"/>
              <a:gd name="connsiteY441" fmla="*/ 4860921 h 5143496"/>
              <a:gd name="connsiteX442" fmla="*/ 7618861 w 8610148"/>
              <a:gd name="connsiteY442" fmla="*/ 4860921 h 5143496"/>
              <a:gd name="connsiteX443" fmla="*/ 7618861 w 8610148"/>
              <a:gd name="connsiteY443" fmla="*/ 4836203 h 5143496"/>
              <a:gd name="connsiteX444" fmla="*/ 7618735 w 8610148"/>
              <a:gd name="connsiteY444" fmla="*/ 4836203 h 5143496"/>
              <a:gd name="connsiteX445" fmla="*/ 7601555 w 8610148"/>
              <a:gd name="connsiteY445" fmla="*/ 4860921 h 5143496"/>
              <a:gd name="connsiteX446" fmla="*/ 7584627 w 8610148"/>
              <a:gd name="connsiteY446" fmla="*/ 4860921 h 5143496"/>
              <a:gd name="connsiteX447" fmla="*/ 7606102 w 8610148"/>
              <a:gd name="connsiteY447" fmla="*/ 4832690 h 5143496"/>
              <a:gd name="connsiteX448" fmla="*/ 7587027 w 8610148"/>
              <a:gd name="connsiteY448" fmla="*/ 4809854 h 5143496"/>
              <a:gd name="connsiteX449" fmla="*/ 7602692 w 8610148"/>
              <a:gd name="connsiteY449" fmla="*/ 4809854 h 5143496"/>
              <a:gd name="connsiteX450" fmla="*/ 7618735 w 8610148"/>
              <a:gd name="connsiteY450" fmla="*/ 4830306 h 5143496"/>
              <a:gd name="connsiteX451" fmla="*/ 7618861 w 8610148"/>
              <a:gd name="connsiteY451" fmla="*/ 4830306 h 5143496"/>
              <a:gd name="connsiteX452" fmla="*/ 7618861 w 8610148"/>
              <a:gd name="connsiteY452" fmla="*/ 4787896 h 5143496"/>
              <a:gd name="connsiteX453" fmla="*/ 7856090 w 8610148"/>
              <a:gd name="connsiteY453" fmla="*/ 4787896 h 5143496"/>
              <a:gd name="connsiteX454" fmla="*/ 7856090 w 8610148"/>
              <a:gd name="connsiteY454" fmla="*/ 4800596 h 5143496"/>
              <a:gd name="connsiteX455" fmla="*/ 7843390 w 8610148"/>
              <a:gd name="connsiteY455" fmla="*/ 4800596 h 5143496"/>
              <a:gd name="connsiteX456" fmla="*/ 7843390 w 8610148"/>
              <a:gd name="connsiteY456" fmla="*/ 4787896 h 5143496"/>
              <a:gd name="connsiteX457" fmla="*/ 8268804 w 8610148"/>
              <a:gd name="connsiteY457" fmla="*/ 4787896 h 5143496"/>
              <a:gd name="connsiteX458" fmla="*/ 8357735 w 8610148"/>
              <a:gd name="connsiteY458" fmla="*/ 4876859 h 5143496"/>
              <a:gd name="connsiteX459" fmla="*/ 8268804 w 8610148"/>
              <a:gd name="connsiteY459" fmla="*/ 4965696 h 5143496"/>
              <a:gd name="connsiteX460" fmla="*/ 8091193 w 8610148"/>
              <a:gd name="connsiteY460" fmla="*/ 4965696 h 5143496"/>
              <a:gd name="connsiteX461" fmla="*/ 8002136 w 8610148"/>
              <a:gd name="connsiteY461" fmla="*/ 4876859 h 5143496"/>
              <a:gd name="connsiteX462" fmla="*/ 8091193 w 8610148"/>
              <a:gd name="connsiteY462" fmla="*/ 4787896 h 5143496"/>
              <a:gd name="connsiteX463" fmla="*/ 8195699 w 8610148"/>
              <a:gd name="connsiteY463" fmla="*/ 4787896 h 5143496"/>
              <a:gd name="connsiteX464" fmla="*/ 8195699 w 8610148"/>
              <a:gd name="connsiteY464" fmla="*/ 4861027 h 5143496"/>
              <a:gd name="connsiteX465" fmla="*/ 8268804 w 8610148"/>
              <a:gd name="connsiteY465" fmla="*/ 4861027 h 5143496"/>
              <a:gd name="connsiteX466" fmla="*/ 8268804 w 8610148"/>
              <a:gd name="connsiteY466" fmla="*/ 4892566 h 5143496"/>
              <a:gd name="connsiteX467" fmla="*/ 8195699 w 8610148"/>
              <a:gd name="connsiteY467" fmla="*/ 4892566 h 5143496"/>
              <a:gd name="connsiteX468" fmla="*/ 8195699 w 8610148"/>
              <a:gd name="connsiteY468" fmla="*/ 4934157 h 5143496"/>
              <a:gd name="connsiteX469" fmla="*/ 8268804 w 8610148"/>
              <a:gd name="connsiteY469" fmla="*/ 4934157 h 5143496"/>
              <a:gd name="connsiteX470" fmla="*/ 8326207 w 8610148"/>
              <a:gd name="connsiteY470" fmla="*/ 4876859 h 5143496"/>
              <a:gd name="connsiteX471" fmla="*/ 8268804 w 8610148"/>
              <a:gd name="connsiteY471" fmla="*/ 4819435 h 5143496"/>
              <a:gd name="connsiteX472" fmla="*/ 8232252 w 8610148"/>
              <a:gd name="connsiteY472" fmla="*/ 4819435 h 5143496"/>
              <a:gd name="connsiteX473" fmla="*/ 8232252 w 8610148"/>
              <a:gd name="connsiteY473" fmla="*/ 4787896 h 5143496"/>
              <a:gd name="connsiteX474" fmla="*/ 8610148 w 8610148"/>
              <a:gd name="connsiteY474" fmla="*/ 0 h 5143496"/>
              <a:gd name="connsiteX475" fmla="*/ 0 w 8610148"/>
              <a:gd name="connsiteY475" fmla="*/ 0 h 5143496"/>
              <a:gd name="connsiteX476" fmla="*/ 0 w 8610148"/>
              <a:gd name="connsiteY476" fmla="*/ 5143496 h 5143496"/>
              <a:gd name="connsiteX477" fmla="*/ 8610148 w 8610148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8610148" h="5143496">
                <a:moveTo>
                  <a:pt x="7763349" y="4938709"/>
                </a:moveTo>
                <a:cubicBezTo>
                  <a:pt x="7761455" y="4938709"/>
                  <a:pt x="7759561" y="4938946"/>
                  <a:pt x="7757667" y="4938946"/>
                </a:cubicBezTo>
                <a:lnTo>
                  <a:pt x="7757667" y="4942856"/>
                </a:lnTo>
                <a:cubicBezTo>
                  <a:pt x="7757667" y="4949490"/>
                  <a:pt x="7762339" y="4954584"/>
                  <a:pt x="7771052" y="4954584"/>
                </a:cubicBezTo>
                <a:cubicBezTo>
                  <a:pt x="7774967" y="4954584"/>
                  <a:pt x="7779891" y="4952096"/>
                  <a:pt x="7779891" y="4947358"/>
                </a:cubicBezTo>
                <a:cubicBezTo>
                  <a:pt x="7779891" y="4939420"/>
                  <a:pt x="7768148" y="4938709"/>
                  <a:pt x="7763349" y="4938709"/>
                </a:cubicBezTo>
                <a:close/>
                <a:moveTo>
                  <a:pt x="7091283" y="4919659"/>
                </a:moveTo>
                <a:cubicBezTo>
                  <a:pt x="7083956" y="4919659"/>
                  <a:pt x="7079804" y="4925410"/>
                  <a:pt x="7079804" y="4932359"/>
                </a:cubicBezTo>
                <a:lnTo>
                  <a:pt x="7103616" y="4932359"/>
                </a:lnTo>
                <a:cubicBezTo>
                  <a:pt x="7103006" y="4926488"/>
                  <a:pt x="7099587" y="4919659"/>
                  <a:pt x="7091283" y="4919659"/>
                </a:cubicBezTo>
                <a:close/>
                <a:moveTo>
                  <a:pt x="7240571" y="4919659"/>
                </a:moveTo>
                <a:cubicBezTo>
                  <a:pt x="7233281" y="4919659"/>
                  <a:pt x="7229029" y="4925410"/>
                  <a:pt x="7229029" y="4932359"/>
                </a:cubicBezTo>
                <a:lnTo>
                  <a:pt x="7252841" y="4932359"/>
                </a:lnTo>
                <a:cubicBezTo>
                  <a:pt x="7252234" y="4926488"/>
                  <a:pt x="7248832" y="4919659"/>
                  <a:pt x="7240571" y="4919659"/>
                </a:cubicBezTo>
                <a:close/>
                <a:moveTo>
                  <a:pt x="7296934" y="4919659"/>
                </a:moveTo>
                <a:cubicBezTo>
                  <a:pt x="7287482" y="4919659"/>
                  <a:pt x="7283005" y="4928545"/>
                  <a:pt x="7283005" y="4937307"/>
                </a:cubicBezTo>
                <a:cubicBezTo>
                  <a:pt x="7283005" y="4944958"/>
                  <a:pt x="7287109" y="4954584"/>
                  <a:pt x="7296809" y="4954584"/>
                </a:cubicBezTo>
                <a:cubicBezTo>
                  <a:pt x="7306137" y="4954584"/>
                  <a:pt x="7309992" y="4944341"/>
                  <a:pt x="7309743" y="4936937"/>
                </a:cubicBezTo>
                <a:cubicBezTo>
                  <a:pt x="7309992" y="4928545"/>
                  <a:pt x="7306261" y="4919659"/>
                  <a:pt x="7296934" y="4919659"/>
                </a:cubicBezTo>
                <a:close/>
                <a:moveTo>
                  <a:pt x="7467949" y="4919659"/>
                </a:moveTo>
                <a:cubicBezTo>
                  <a:pt x="7458491" y="4919659"/>
                  <a:pt x="7452868" y="4928298"/>
                  <a:pt x="7452868" y="4937183"/>
                </a:cubicBezTo>
                <a:cubicBezTo>
                  <a:pt x="7452868" y="4945452"/>
                  <a:pt x="7457597" y="4954584"/>
                  <a:pt x="7467949" y="4954584"/>
                </a:cubicBezTo>
                <a:cubicBezTo>
                  <a:pt x="7478429" y="4954584"/>
                  <a:pt x="7483030" y="4945452"/>
                  <a:pt x="7483030" y="4937183"/>
                </a:cubicBezTo>
                <a:cubicBezTo>
                  <a:pt x="7483030" y="4928298"/>
                  <a:pt x="7477534" y="4919659"/>
                  <a:pt x="7467949" y="4919659"/>
                </a:cubicBezTo>
                <a:close/>
                <a:moveTo>
                  <a:pt x="7598437" y="4919659"/>
                </a:moveTo>
                <a:cubicBezTo>
                  <a:pt x="7589148" y="4919659"/>
                  <a:pt x="7584630" y="4928327"/>
                  <a:pt x="7584630" y="4938269"/>
                </a:cubicBezTo>
                <a:cubicBezTo>
                  <a:pt x="7584630" y="4947319"/>
                  <a:pt x="7590278" y="4954584"/>
                  <a:pt x="7598437" y="4954584"/>
                </a:cubicBezTo>
                <a:cubicBezTo>
                  <a:pt x="7606596" y="4954584"/>
                  <a:pt x="7611617" y="4946682"/>
                  <a:pt x="7611617" y="4937632"/>
                </a:cubicBezTo>
                <a:cubicBezTo>
                  <a:pt x="7611617" y="4929474"/>
                  <a:pt x="7607223" y="4919659"/>
                  <a:pt x="7598437" y="4919659"/>
                </a:cubicBezTo>
                <a:close/>
                <a:moveTo>
                  <a:pt x="7818299" y="4919659"/>
                </a:moveTo>
                <a:cubicBezTo>
                  <a:pt x="7811010" y="4919659"/>
                  <a:pt x="7806879" y="4925410"/>
                  <a:pt x="7806879" y="4932359"/>
                </a:cubicBezTo>
                <a:lnTo>
                  <a:pt x="7830691" y="4932359"/>
                </a:lnTo>
                <a:cubicBezTo>
                  <a:pt x="7830084" y="4926488"/>
                  <a:pt x="7826561" y="4919659"/>
                  <a:pt x="7818299" y="4919659"/>
                </a:cubicBezTo>
                <a:close/>
                <a:moveTo>
                  <a:pt x="7341737" y="4913309"/>
                </a:moveTo>
                <a:lnTo>
                  <a:pt x="7341737" y="4960934"/>
                </a:lnTo>
                <a:lnTo>
                  <a:pt x="7332212" y="4960934"/>
                </a:lnTo>
                <a:lnTo>
                  <a:pt x="7332212" y="4913309"/>
                </a:lnTo>
                <a:close/>
                <a:moveTo>
                  <a:pt x="7698924" y="4913309"/>
                </a:moveTo>
                <a:lnTo>
                  <a:pt x="7698924" y="4960934"/>
                </a:lnTo>
                <a:lnTo>
                  <a:pt x="7690987" y="4960934"/>
                </a:lnTo>
                <a:lnTo>
                  <a:pt x="7690987" y="4913309"/>
                </a:lnTo>
                <a:close/>
                <a:moveTo>
                  <a:pt x="7091019" y="4911721"/>
                </a:moveTo>
                <a:cubicBezTo>
                  <a:pt x="7104390" y="4911721"/>
                  <a:pt x="7113138" y="4921881"/>
                  <a:pt x="7113138" y="4936285"/>
                </a:cubicBezTo>
                <a:cubicBezTo>
                  <a:pt x="7113138" y="4952104"/>
                  <a:pt x="7105515" y="4962521"/>
                  <a:pt x="7088770" y="4962521"/>
                </a:cubicBezTo>
                <a:cubicBezTo>
                  <a:pt x="7080897" y="4962521"/>
                  <a:pt x="7077149" y="4960721"/>
                  <a:pt x="7073775" y="4959435"/>
                </a:cubicBezTo>
                <a:lnTo>
                  <a:pt x="7073775" y="4950432"/>
                </a:lnTo>
                <a:cubicBezTo>
                  <a:pt x="7076024" y="4952361"/>
                  <a:pt x="7082647" y="4955319"/>
                  <a:pt x="7088395" y="4955319"/>
                </a:cubicBezTo>
                <a:cubicBezTo>
                  <a:pt x="7096643" y="4955319"/>
                  <a:pt x="7103890" y="4948760"/>
                  <a:pt x="7103890" y="4939115"/>
                </a:cubicBezTo>
                <a:lnTo>
                  <a:pt x="7070276" y="4939115"/>
                </a:lnTo>
                <a:cubicBezTo>
                  <a:pt x="7070276" y="4923553"/>
                  <a:pt x="7075274" y="4911721"/>
                  <a:pt x="7091019" y="4911721"/>
                </a:cubicBezTo>
                <a:close/>
                <a:moveTo>
                  <a:pt x="7130464" y="4911721"/>
                </a:moveTo>
                <a:cubicBezTo>
                  <a:pt x="7144808" y="4911721"/>
                  <a:pt x="7154412" y="4922396"/>
                  <a:pt x="7154412" y="4937186"/>
                </a:cubicBezTo>
                <a:cubicBezTo>
                  <a:pt x="7154412" y="4951075"/>
                  <a:pt x="7144684" y="4962521"/>
                  <a:pt x="7130464" y="4962521"/>
                </a:cubicBezTo>
                <a:cubicBezTo>
                  <a:pt x="7127345" y="4962521"/>
                  <a:pt x="7123105" y="4962264"/>
                  <a:pt x="7119487" y="4960592"/>
                </a:cubicBezTo>
                <a:lnTo>
                  <a:pt x="7120236" y="4952618"/>
                </a:lnTo>
                <a:cubicBezTo>
                  <a:pt x="7122855" y="4954419"/>
                  <a:pt x="7126597" y="4955319"/>
                  <a:pt x="7129466" y="4955319"/>
                </a:cubicBezTo>
                <a:cubicBezTo>
                  <a:pt x="7140692" y="4955319"/>
                  <a:pt x="7145183" y="4945802"/>
                  <a:pt x="7145183" y="4937186"/>
                </a:cubicBezTo>
                <a:cubicBezTo>
                  <a:pt x="7145183" y="4927926"/>
                  <a:pt x="7139819" y="4918923"/>
                  <a:pt x="7130090" y="4918923"/>
                </a:cubicBezTo>
                <a:cubicBezTo>
                  <a:pt x="7127345" y="4918923"/>
                  <a:pt x="7123978" y="4919695"/>
                  <a:pt x="7120610" y="4921110"/>
                </a:cubicBezTo>
                <a:lnTo>
                  <a:pt x="7119862" y="4913650"/>
                </a:lnTo>
                <a:cubicBezTo>
                  <a:pt x="7122356" y="4912622"/>
                  <a:pt x="7126971" y="4911721"/>
                  <a:pt x="7130464" y="4911721"/>
                </a:cubicBezTo>
                <a:close/>
                <a:moveTo>
                  <a:pt x="7183748" y="4911721"/>
                </a:moveTo>
                <a:cubicBezTo>
                  <a:pt x="7190421" y="4911721"/>
                  <a:pt x="7196838" y="4915028"/>
                  <a:pt x="7199533" y="4920496"/>
                </a:cubicBezTo>
                <a:lnTo>
                  <a:pt x="7199789" y="4920496"/>
                </a:lnTo>
                <a:lnTo>
                  <a:pt x="7199789" y="4912866"/>
                </a:lnTo>
                <a:lnTo>
                  <a:pt x="7208387" y="4912866"/>
                </a:lnTo>
                <a:lnTo>
                  <a:pt x="7208387" y="4960934"/>
                </a:lnTo>
                <a:lnTo>
                  <a:pt x="7199404" y="4960934"/>
                </a:lnTo>
                <a:lnTo>
                  <a:pt x="7199404" y="4938680"/>
                </a:lnTo>
                <a:cubicBezTo>
                  <a:pt x="7199404" y="4926981"/>
                  <a:pt x="7194913" y="4918843"/>
                  <a:pt x="7184775" y="4918843"/>
                </a:cubicBezTo>
                <a:cubicBezTo>
                  <a:pt x="7176947" y="4919351"/>
                  <a:pt x="7174508" y="4924819"/>
                  <a:pt x="7174508" y="4936010"/>
                </a:cubicBezTo>
                <a:lnTo>
                  <a:pt x="7174508" y="4960934"/>
                </a:lnTo>
                <a:lnTo>
                  <a:pt x="7165526" y="4960934"/>
                </a:lnTo>
                <a:lnTo>
                  <a:pt x="7165526" y="4932322"/>
                </a:lnTo>
                <a:cubicBezTo>
                  <a:pt x="7165526" y="4919478"/>
                  <a:pt x="7171172" y="4911721"/>
                  <a:pt x="7183748" y="4911721"/>
                </a:cubicBezTo>
                <a:close/>
                <a:moveTo>
                  <a:pt x="7240308" y="4911721"/>
                </a:moveTo>
                <a:cubicBezTo>
                  <a:pt x="7253640" y="4911721"/>
                  <a:pt x="7262362" y="4921881"/>
                  <a:pt x="7262362" y="4936285"/>
                </a:cubicBezTo>
                <a:cubicBezTo>
                  <a:pt x="7262362" y="4952104"/>
                  <a:pt x="7254762" y="4962521"/>
                  <a:pt x="7238066" y="4962521"/>
                </a:cubicBezTo>
                <a:cubicBezTo>
                  <a:pt x="7230216" y="4962521"/>
                  <a:pt x="7226478" y="4960721"/>
                  <a:pt x="7223114" y="4959435"/>
                </a:cubicBezTo>
                <a:lnTo>
                  <a:pt x="7223114" y="4950432"/>
                </a:lnTo>
                <a:cubicBezTo>
                  <a:pt x="7225232" y="4952361"/>
                  <a:pt x="7231960" y="4955319"/>
                  <a:pt x="7237692" y="4955319"/>
                </a:cubicBezTo>
                <a:cubicBezTo>
                  <a:pt x="7245791" y="4955319"/>
                  <a:pt x="7253142" y="4948760"/>
                  <a:pt x="7253142" y="4939115"/>
                </a:cubicBezTo>
                <a:lnTo>
                  <a:pt x="7219500" y="4939115"/>
                </a:lnTo>
                <a:cubicBezTo>
                  <a:pt x="7219500" y="4923553"/>
                  <a:pt x="7224609" y="4911721"/>
                  <a:pt x="7240308" y="4911721"/>
                </a:cubicBezTo>
                <a:close/>
                <a:moveTo>
                  <a:pt x="7408426" y="4911721"/>
                </a:moveTo>
                <a:cubicBezTo>
                  <a:pt x="7414995" y="4911721"/>
                  <a:pt x="7421193" y="4915028"/>
                  <a:pt x="7423796" y="4920496"/>
                </a:cubicBezTo>
                <a:lnTo>
                  <a:pt x="7423920" y="4920496"/>
                </a:lnTo>
                <a:lnTo>
                  <a:pt x="7423920" y="4912866"/>
                </a:lnTo>
                <a:lnTo>
                  <a:pt x="7432225" y="4912866"/>
                </a:lnTo>
                <a:lnTo>
                  <a:pt x="7432225" y="4960934"/>
                </a:lnTo>
                <a:lnTo>
                  <a:pt x="7423672" y="4960934"/>
                </a:lnTo>
                <a:lnTo>
                  <a:pt x="7423672" y="4938680"/>
                </a:lnTo>
                <a:cubicBezTo>
                  <a:pt x="7423672" y="4926981"/>
                  <a:pt x="7419210" y="4918843"/>
                  <a:pt x="7409418" y="4918843"/>
                </a:cubicBezTo>
                <a:cubicBezTo>
                  <a:pt x="7401857" y="4919351"/>
                  <a:pt x="7399502" y="4924819"/>
                  <a:pt x="7399502" y="4936010"/>
                </a:cubicBezTo>
                <a:lnTo>
                  <a:pt x="7399502" y="4960934"/>
                </a:lnTo>
                <a:lnTo>
                  <a:pt x="7390949" y="4960934"/>
                </a:lnTo>
                <a:lnTo>
                  <a:pt x="7390949" y="4932322"/>
                </a:lnTo>
                <a:cubicBezTo>
                  <a:pt x="7390949" y="4919478"/>
                  <a:pt x="7396279" y="4911721"/>
                  <a:pt x="7408426" y="4911721"/>
                </a:cubicBezTo>
                <a:close/>
                <a:moveTo>
                  <a:pt x="7467943" y="4911721"/>
                </a:moveTo>
                <a:cubicBezTo>
                  <a:pt x="7482681" y="4911721"/>
                  <a:pt x="7492549" y="4922396"/>
                  <a:pt x="7492549" y="4937186"/>
                </a:cubicBezTo>
                <a:cubicBezTo>
                  <a:pt x="7492549" y="4951075"/>
                  <a:pt x="7482553" y="4962521"/>
                  <a:pt x="7467943" y="4962521"/>
                </a:cubicBezTo>
                <a:cubicBezTo>
                  <a:pt x="7453462" y="4962521"/>
                  <a:pt x="7443338" y="4951075"/>
                  <a:pt x="7443338" y="4937186"/>
                </a:cubicBezTo>
                <a:cubicBezTo>
                  <a:pt x="7443338" y="4922396"/>
                  <a:pt x="7453206" y="4911721"/>
                  <a:pt x="7467943" y="4911721"/>
                </a:cubicBezTo>
                <a:close/>
                <a:moveTo>
                  <a:pt x="7599465" y="4911721"/>
                </a:moveTo>
                <a:cubicBezTo>
                  <a:pt x="7614084" y="4911721"/>
                  <a:pt x="7621137" y="4924905"/>
                  <a:pt x="7621137" y="4937202"/>
                </a:cubicBezTo>
                <a:cubicBezTo>
                  <a:pt x="7621137" y="4949625"/>
                  <a:pt x="7614340" y="4960781"/>
                  <a:pt x="7600491" y="4960781"/>
                </a:cubicBezTo>
                <a:cubicBezTo>
                  <a:pt x="7594207" y="4960781"/>
                  <a:pt x="7588052" y="4958246"/>
                  <a:pt x="7584205" y="4953302"/>
                </a:cubicBezTo>
                <a:lnTo>
                  <a:pt x="7584077" y="4953302"/>
                </a:lnTo>
                <a:lnTo>
                  <a:pt x="7584077" y="4957992"/>
                </a:lnTo>
                <a:cubicBezTo>
                  <a:pt x="7584077" y="4968134"/>
                  <a:pt x="7589591" y="4974472"/>
                  <a:pt x="7599080" y="4974472"/>
                </a:cubicBezTo>
                <a:cubicBezTo>
                  <a:pt x="7605620" y="4974472"/>
                  <a:pt x="7609596" y="4973204"/>
                  <a:pt x="7616520" y="4970162"/>
                </a:cubicBezTo>
                <a:lnTo>
                  <a:pt x="7617418" y="4978275"/>
                </a:lnTo>
                <a:cubicBezTo>
                  <a:pt x="7609596" y="4980937"/>
                  <a:pt x="7605236" y="4981571"/>
                  <a:pt x="7600106" y="4981571"/>
                </a:cubicBezTo>
                <a:cubicBezTo>
                  <a:pt x="7582666" y="4981571"/>
                  <a:pt x="7575100" y="4973204"/>
                  <a:pt x="7575100" y="4958626"/>
                </a:cubicBezTo>
                <a:lnTo>
                  <a:pt x="7575100" y="4912862"/>
                </a:lnTo>
                <a:lnTo>
                  <a:pt x="7583307" y="4912862"/>
                </a:lnTo>
                <a:lnTo>
                  <a:pt x="7583307" y="4919961"/>
                </a:lnTo>
                <a:lnTo>
                  <a:pt x="7583564" y="4919961"/>
                </a:lnTo>
                <a:cubicBezTo>
                  <a:pt x="7586256" y="4914890"/>
                  <a:pt x="7591001" y="4911721"/>
                  <a:pt x="7599465" y="4911721"/>
                </a:cubicBezTo>
                <a:close/>
                <a:moveTo>
                  <a:pt x="7649798" y="4911721"/>
                </a:moveTo>
                <a:cubicBezTo>
                  <a:pt x="7656224" y="4911721"/>
                  <a:pt x="7662526" y="4915028"/>
                  <a:pt x="7664998" y="4920496"/>
                </a:cubicBezTo>
                <a:lnTo>
                  <a:pt x="7665245" y="4920496"/>
                </a:lnTo>
                <a:lnTo>
                  <a:pt x="7665245" y="4912866"/>
                </a:lnTo>
                <a:lnTo>
                  <a:pt x="7673525" y="4912866"/>
                </a:lnTo>
                <a:lnTo>
                  <a:pt x="7673525" y="4960934"/>
                </a:lnTo>
                <a:lnTo>
                  <a:pt x="7664998" y="4960934"/>
                </a:lnTo>
                <a:lnTo>
                  <a:pt x="7664998" y="4938680"/>
                </a:lnTo>
                <a:cubicBezTo>
                  <a:pt x="7664998" y="4926981"/>
                  <a:pt x="7660549" y="4918843"/>
                  <a:pt x="7650786" y="4918843"/>
                </a:cubicBezTo>
                <a:cubicBezTo>
                  <a:pt x="7643248" y="4919351"/>
                  <a:pt x="7640900" y="4924819"/>
                  <a:pt x="7640900" y="4936010"/>
                </a:cubicBezTo>
                <a:lnTo>
                  <a:pt x="7640900" y="4960934"/>
                </a:lnTo>
                <a:lnTo>
                  <a:pt x="7632250" y="4960934"/>
                </a:lnTo>
                <a:lnTo>
                  <a:pt x="7632250" y="4932322"/>
                </a:lnTo>
                <a:cubicBezTo>
                  <a:pt x="7632250" y="4919478"/>
                  <a:pt x="7637687" y="4911721"/>
                  <a:pt x="7649798" y="4911721"/>
                </a:cubicBezTo>
                <a:close/>
                <a:moveTo>
                  <a:pt x="7768005" y="4911721"/>
                </a:moveTo>
                <a:cubicBezTo>
                  <a:pt x="7774157" y="4911721"/>
                  <a:pt x="7779413" y="4913650"/>
                  <a:pt x="7783899" y="4916351"/>
                </a:cubicBezTo>
                <a:lnTo>
                  <a:pt x="7783387" y="4923939"/>
                </a:lnTo>
                <a:cubicBezTo>
                  <a:pt x="7779797" y="4920852"/>
                  <a:pt x="7774414" y="4918923"/>
                  <a:pt x="7769415" y="4918923"/>
                </a:cubicBezTo>
                <a:cubicBezTo>
                  <a:pt x="7760442" y="4918923"/>
                  <a:pt x="7757365" y="4923296"/>
                  <a:pt x="7757365" y="4931655"/>
                </a:cubicBezTo>
                <a:cubicBezTo>
                  <a:pt x="7760954" y="4931398"/>
                  <a:pt x="7763390" y="4931398"/>
                  <a:pt x="7766851" y="4931398"/>
                </a:cubicBezTo>
                <a:cubicBezTo>
                  <a:pt x="7776080" y="4931398"/>
                  <a:pt x="7789411" y="4935256"/>
                  <a:pt x="7789411" y="4947474"/>
                </a:cubicBezTo>
                <a:cubicBezTo>
                  <a:pt x="7789411" y="4958020"/>
                  <a:pt x="7782105" y="4962521"/>
                  <a:pt x="7771722" y="4962521"/>
                </a:cubicBezTo>
                <a:cubicBezTo>
                  <a:pt x="7763518" y="4962521"/>
                  <a:pt x="7758775" y="4958149"/>
                  <a:pt x="7756725" y="4955191"/>
                </a:cubicBezTo>
                <a:lnTo>
                  <a:pt x="7756468" y="4955191"/>
                </a:lnTo>
                <a:lnTo>
                  <a:pt x="7756468" y="4961492"/>
                </a:lnTo>
                <a:lnTo>
                  <a:pt x="7748136" y="4961492"/>
                </a:lnTo>
                <a:cubicBezTo>
                  <a:pt x="7748264" y="4959949"/>
                  <a:pt x="7748521" y="4957506"/>
                  <a:pt x="7748521" y="4951975"/>
                </a:cubicBezTo>
                <a:lnTo>
                  <a:pt x="7748521" y="4931784"/>
                </a:lnTo>
                <a:cubicBezTo>
                  <a:pt x="7748521" y="4918537"/>
                  <a:pt x="7754161" y="4911721"/>
                  <a:pt x="7768005" y="4911721"/>
                </a:cubicBezTo>
                <a:close/>
                <a:moveTo>
                  <a:pt x="7818157" y="4911721"/>
                </a:moveTo>
                <a:cubicBezTo>
                  <a:pt x="7831365" y="4911721"/>
                  <a:pt x="7840211" y="4921881"/>
                  <a:pt x="7840211" y="4936285"/>
                </a:cubicBezTo>
                <a:cubicBezTo>
                  <a:pt x="7840211" y="4952104"/>
                  <a:pt x="7832486" y="4962521"/>
                  <a:pt x="7815790" y="4962521"/>
                </a:cubicBezTo>
                <a:cubicBezTo>
                  <a:pt x="7808065" y="4962521"/>
                  <a:pt x="7804327" y="4960721"/>
                  <a:pt x="7800962" y="4959435"/>
                </a:cubicBezTo>
                <a:lnTo>
                  <a:pt x="7800962" y="4950432"/>
                </a:lnTo>
                <a:cubicBezTo>
                  <a:pt x="7803081" y="4952361"/>
                  <a:pt x="7809684" y="4955319"/>
                  <a:pt x="7815416" y="4955319"/>
                </a:cubicBezTo>
                <a:cubicBezTo>
                  <a:pt x="7823640" y="4955319"/>
                  <a:pt x="7830991" y="4948760"/>
                  <a:pt x="7830991" y="4939115"/>
                </a:cubicBezTo>
                <a:lnTo>
                  <a:pt x="7797349" y="4939115"/>
                </a:lnTo>
                <a:cubicBezTo>
                  <a:pt x="7797349" y="4923553"/>
                  <a:pt x="7802458" y="4911721"/>
                  <a:pt x="7818157" y="4911721"/>
                </a:cubicBezTo>
                <a:close/>
                <a:moveTo>
                  <a:pt x="7850511" y="4911721"/>
                </a:moveTo>
                <a:cubicBezTo>
                  <a:pt x="7855327" y="4911721"/>
                  <a:pt x="7860142" y="4915282"/>
                  <a:pt x="7862309" y="4920368"/>
                </a:cubicBezTo>
                <a:lnTo>
                  <a:pt x="7862549" y="4920368"/>
                </a:lnTo>
                <a:lnTo>
                  <a:pt x="7862549" y="4912866"/>
                </a:lnTo>
                <a:lnTo>
                  <a:pt x="7870374" y="4912866"/>
                </a:lnTo>
                <a:lnTo>
                  <a:pt x="7870374" y="4960934"/>
                </a:lnTo>
                <a:lnTo>
                  <a:pt x="7861947" y="4960934"/>
                </a:lnTo>
                <a:lnTo>
                  <a:pt x="7861947" y="4939062"/>
                </a:lnTo>
                <a:cubicBezTo>
                  <a:pt x="7861947" y="4926981"/>
                  <a:pt x="7857132" y="4919478"/>
                  <a:pt x="7849548" y="4919478"/>
                </a:cubicBezTo>
                <a:cubicBezTo>
                  <a:pt x="7848224" y="4919478"/>
                  <a:pt x="7846418" y="4919606"/>
                  <a:pt x="7844974" y="4920368"/>
                </a:cubicBezTo>
                <a:lnTo>
                  <a:pt x="7844974" y="4912357"/>
                </a:lnTo>
                <a:cubicBezTo>
                  <a:pt x="7846780" y="4911976"/>
                  <a:pt x="7847983" y="4911721"/>
                  <a:pt x="7850511" y="4911721"/>
                </a:cubicBezTo>
                <a:close/>
                <a:moveTo>
                  <a:pt x="7723629" y="4899021"/>
                </a:moveTo>
                <a:lnTo>
                  <a:pt x="7732476" y="4901966"/>
                </a:lnTo>
                <a:lnTo>
                  <a:pt x="7732476" y="4913104"/>
                </a:lnTo>
                <a:lnTo>
                  <a:pt x="7743374" y="4913104"/>
                </a:lnTo>
                <a:lnTo>
                  <a:pt x="7743374" y="4920273"/>
                </a:lnTo>
                <a:lnTo>
                  <a:pt x="7732476" y="4920273"/>
                </a:lnTo>
                <a:lnTo>
                  <a:pt x="7732476" y="4948567"/>
                </a:lnTo>
                <a:cubicBezTo>
                  <a:pt x="7732476" y="4958168"/>
                  <a:pt x="7726834" y="4962521"/>
                  <a:pt x="7717602" y="4962521"/>
                </a:cubicBezTo>
                <a:cubicBezTo>
                  <a:pt x="7714781" y="4962521"/>
                  <a:pt x="7711961" y="4961881"/>
                  <a:pt x="7710037" y="4961241"/>
                </a:cubicBezTo>
                <a:lnTo>
                  <a:pt x="7710037" y="4953688"/>
                </a:lnTo>
                <a:cubicBezTo>
                  <a:pt x="7711320" y="4954584"/>
                  <a:pt x="7713371" y="4955352"/>
                  <a:pt x="7716064" y="4955352"/>
                </a:cubicBezTo>
                <a:cubicBezTo>
                  <a:pt x="7720167" y="4955352"/>
                  <a:pt x="7723629" y="4952407"/>
                  <a:pt x="7723629" y="4946774"/>
                </a:cubicBezTo>
                <a:lnTo>
                  <a:pt x="7723629" y="4920273"/>
                </a:lnTo>
                <a:lnTo>
                  <a:pt x="7710807" y="4920273"/>
                </a:lnTo>
                <a:lnTo>
                  <a:pt x="7710807" y="4913104"/>
                </a:lnTo>
                <a:lnTo>
                  <a:pt x="7723629" y="4913104"/>
                </a:lnTo>
                <a:close/>
                <a:moveTo>
                  <a:pt x="7512076" y="4894259"/>
                </a:moveTo>
                <a:cubicBezTo>
                  <a:pt x="7532013" y="4894259"/>
                  <a:pt x="7546524" y="4907810"/>
                  <a:pt x="7546524" y="4928135"/>
                </a:cubicBezTo>
                <a:cubicBezTo>
                  <a:pt x="7546524" y="4949100"/>
                  <a:pt x="7532770" y="4962522"/>
                  <a:pt x="7512202" y="4962522"/>
                </a:cubicBezTo>
                <a:cubicBezTo>
                  <a:pt x="7508290" y="4962522"/>
                  <a:pt x="7502233" y="4962267"/>
                  <a:pt x="7497312" y="4960221"/>
                </a:cubicBezTo>
                <a:lnTo>
                  <a:pt x="7497943" y="4951017"/>
                </a:lnTo>
                <a:cubicBezTo>
                  <a:pt x="7501098" y="4953063"/>
                  <a:pt x="7507407" y="4954213"/>
                  <a:pt x="7512076" y="4954213"/>
                </a:cubicBezTo>
                <a:cubicBezTo>
                  <a:pt x="7525578" y="4954213"/>
                  <a:pt x="7536682" y="4943986"/>
                  <a:pt x="7536682" y="4928391"/>
                </a:cubicBezTo>
                <a:cubicBezTo>
                  <a:pt x="7536682" y="4913562"/>
                  <a:pt x="7526713" y="4902568"/>
                  <a:pt x="7511571" y="4902568"/>
                </a:cubicBezTo>
                <a:cubicBezTo>
                  <a:pt x="7506902" y="4902568"/>
                  <a:pt x="7502233" y="4903847"/>
                  <a:pt x="7498196" y="4906276"/>
                </a:cubicBezTo>
                <a:lnTo>
                  <a:pt x="7497438" y="4897072"/>
                </a:lnTo>
                <a:cubicBezTo>
                  <a:pt x="7502107" y="4895026"/>
                  <a:pt x="7507028" y="4894259"/>
                  <a:pt x="7512076" y="4894259"/>
                </a:cubicBezTo>
                <a:close/>
                <a:moveTo>
                  <a:pt x="7895773" y="4894259"/>
                </a:moveTo>
                <a:cubicBezTo>
                  <a:pt x="7914945" y="4894259"/>
                  <a:pt x="7929111" y="4907810"/>
                  <a:pt x="7929111" y="4928135"/>
                </a:cubicBezTo>
                <a:cubicBezTo>
                  <a:pt x="7929111" y="4949100"/>
                  <a:pt x="7915800" y="4962522"/>
                  <a:pt x="7895773" y="4962522"/>
                </a:cubicBezTo>
                <a:cubicBezTo>
                  <a:pt x="7892110" y="4962522"/>
                  <a:pt x="7886248" y="4962267"/>
                  <a:pt x="7881486" y="4960221"/>
                </a:cubicBezTo>
                <a:lnTo>
                  <a:pt x="7881974" y="4951017"/>
                </a:lnTo>
                <a:cubicBezTo>
                  <a:pt x="7885149" y="4953063"/>
                  <a:pt x="7891255" y="4954213"/>
                  <a:pt x="7895773" y="4954213"/>
                </a:cubicBezTo>
                <a:cubicBezTo>
                  <a:pt x="7908840" y="4954213"/>
                  <a:pt x="7919464" y="4943986"/>
                  <a:pt x="7919464" y="4928391"/>
                </a:cubicBezTo>
                <a:cubicBezTo>
                  <a:pt x="7919464" y="4913562"/>
                  <a:pt x="7909816" y="4902568"/>
                  <a:pt x="7895285" y="4902568"/>
                </a:cubicBezTo>
                <a:cubicBezTo>
                  <a:pt x="7890644" y="4902568"/>
                  <a:pt x="7886248" y="4903847"/>
                  <a:pt x="7882219" y="4906276"/>
                </a:cubicBezTo>
                <a:lnTo>
                  <a:pt x="7881486" y="4897072"/>
                </a:lnTo>
                <a:cubicBezTo>
                  <a:pt x="7886004" y="4895026"/>
                  <a:pt x="7890889" y="4894259"/>
                  <a:pt x="7895773" y="4894259"/>
                </a:cubicBezTo>
                <a:close/>
                <a:moveTo>
                  <a:pt x="7283729" y="4892671"/>
                </a:moveTo>
                <a:lnTo>
                  <a:pt x="7283729" y="4920026"/>
                </a:lnTo>
                <a:lnTo>
                  <a:pt x="7283977" y="4920026"/>
                </a:lnTo>
                <a:cubicBezTo>
                  <a:pt x="7286577" y="4915573"/>
                  <a:pt x="7291282" y="4912265"/>
                  <a:pt x="7299454" y="4912265"/>
                </a:cubicBezTo>
                <a:cubicBezTo>
                  <a:pt x="7312950" y="4912265"/>
                  <a:pt x="7319512" y="4923716"/>
                  <a:pt x="7319512" y="4936566"/>
                </a:cubicBezTo>
                <a:cubicBezTo>
                  <a:pt x="7319512" y="4949671"/>
                  <a:pt x="7313569" y="4962521"/>
                  <a:pt x="7299454" y="4962521"/>
                </a:cubicBezTo>
                <a:cubicBezTo>
                  <a:pt x="7291158" y="4962521"/>
                  <a:pt x="7285834" y="4958195"/>
                  <a:pt x="7283605" y="4954633"/>
                </a:cubicBezTo>
                <a:lnTo>
                  <a:pt x="7283357" y="4954633"/>
                </a:lnTo>
                <a:lnTo>
                  <a:pt x="7283357" y="4961503"/>
                </a:lnTo>
                <a:lnTo>
                  <a:pt x="7275062" y="4961503"/>
                </a:lnTo>
                <a:lnTo>
                  <a:pt x="7275062" y="4892671"/>
                </a:lnTo>
                <a:close/>
                <a:moveTo>
                  <a:pt x="7341737" y="4892671"/>
                </a:moveTo>
                <a:lnTo>
                  <a:pt x="7341737" y="4902196"/>
                </a:lnTo>
                <a:lnTo>
                  <a:pt x="7332212" y="4902196"/>
                </a:lnTo>
                <a:lnTo>
                  <a:pt x="7332212" y="4892671"/>
                </a:lnTo>
                <a:close/>
                <a:moveTo>
                  <a:pt x="7698925" y="4892671"/>
                </a:moveTo>
                <a:lnTo>
                  <a:pt x="7698925" y="4902196"/>
                </a:lnTo>
                <a:lnTo>
                  <a:pt x="7689400" y="4902196"/>
                </a:lnTo>
                <a:lnTo>
                  <a:pt x="7689400" y="4892671"/>
                </a:lnTo>
                <a:close/>
                <a:moveTo>
                  <a:pt x="7356836" y="4889496"/>
                </a:moveTo>
                <a:cubicBezTo>
                  <a:pt x="7369318" y="4889496"/>
                  <a:pt x="7372226" y="4896969"/>
                  <a:pt x="7372226" y="4908622"/>
                </a:cubicBezTo>
                <a:lnTo>
                  <a:pt x="7372226" y="4913056"/>
                </a:lnTo>
                <a:lnTo>
                  <a:pt x="7383012" y="4913056"/>
                </a:lnTo>
                <a:lnTo>
                  <a:pt x="7383012" y="4920149"/>
                </a:lnTo>
                <a:lnTo>
                  <a:pt x="7372226" y="4920149"/>
                </a:lnTo>
                <a:lnTo>
                  <a:pt x="7372226" y="4960934"/>
                </a:lnTo>
                <a:lnTo>
                  <a:pt x="7363744" y="4960934"/>
                </a:lnTo>
                <a:lnTo>
                  <a:pt x="7363744" y="4920149"/>
                </a:lnTo>
                <a:lnTo>
                  <a:pt x="7351625" y="4920149"/>
                </a:lnTo>
                <a:lnTo>
                  <a:pt x="7351625" y="4913056"/>
                </a:lnTo>
                <a:lnTo>
                  <a:pt x="7363744" y="4913056"/>
                </a:lnTo>
                <a:lnTo>
                  <a:pt x="7363744" y="4907862"/>
                </a:lnTo>
                <a:cubicBezTo>
                  <a:pt x="7363744" y="4901403"/>
                  <a:pt x="7362895" y="4896589"/>
                  <a:pt x="7355624" y="4896589"/>
                </a:cubicBezTo>
                <a:cubicBezTo>
                  <a:pt x="7354170" y="4896589"/>
                  <a:pt x="7352595" y="4896716"/>
                  <a:pt x="7351504" y="4897096"/>
                </a:cubicBezTo>
                <a:lnTo>
                  <a:pt x="7351262" y="4890003"/>
                </a:lnTo>
                <a:cubicBezTo>
                  <a:pt x="7352958" y="4889750"/>
                  <a:pt x="7354655" y="4889496"/>
                  <a:pt x="7356836" y="4889496"/>
                </a:cubicBezTo>
                <a:close/>
                <a:moveTo>
                  <a:pt x="8164065" y="4819646"/>
                </a:moveTo>
                <a:lnTo>
                  <a:pt x="8091202" y="4819646"/>
                </a:lnTo>
                <a:cubicBezTo>
                  <a:pt x="8059599" y="4819646"/>
                  <a:pt x="8033890" y="4845311"/>
                  <a:pt x="8033890" y="4876859"/>
                </a:cubicBezTo>
                <a:cubicBezTo>
                  <a:pt x="8033890" y="4908407"/>
                  <a:pt x="8059599" y="4933946"/>
                  <a:pt x="8091202" y="4933946"/>
                </a:cubicBezTo>
                <a:lnTo>
                  <a:pt x="8164065" y="4933946"/>
                </a:lnTo>
                <a:lnTo>
                  <a:pt x="8164065" y="4892508"/>
                </a:lnTo>
                <a:lnTo>
                  <a:pt x="8091077" y="4892508"/>
                </a:lnTo>
                <a:lnTo>
                  <a:pt x="8091077" y="4861085"/>
                </a:lnTo>
                <a:lnTo>
                  <a:pt x="8164065" y="4861085"/>
                </a:lnTo>
                <a:close/>
                <a:moveTo>
                  <a:pt x="7194432" y="4818059"/>
                </a:moveTo>
                <a:cubicBezTo>
                  <a:pt x="7186451" y="4818059"/>
                  <a:pt x="7183391" y="4823880"/>
                  <a:pt x="7182992" y="4830759"/>
                </a:cubicBezTo>
                <a:lnTo>
                  <a:pt x="7206804" y="4830759"/>
                </a:lnTo>
                <a:cubicBezTo>
                  <a:pt x="7206272" y="4823483"/>
                  <a:pt x="7202281" y="4818059"/>
                  <a:pt x="7194432" y="4818059"/>
                </a:cubicBezTo>
                <a:close/>
                <a:moveTo>
                  <a:pt x="7368234" y="4818059"/>
                </a:moveTo>
                <a:cubicBezTo>
                  <a:pt x="7360950" y="4818059"/>
                  <a:pt x="7357986" y="4823880"/>
                  <a:pt x="7357616" y="4830759"/>
                </a:cubicBezTo>
                <a:lnTo>
                  <a:pt x="7379841" y="4830759"/>
                </a:lnTo>
                <a:cubicBezTo>
                  <a:pt x="7379224" y="4823483"/>
                  <a:pt x="7375519" y="4818059"/>
                  <a:pt x="7368234" y="4818059"/>
                </a:cubicBezTo>
                <a:close/>
                <a:moveTo>
                  <a:pt x="7560322" y="4818059"/>
                </a:moveTo>
                <a:cubicBezTo>
                  <a:pt x="7553037" y="4818059"/>
                  <a:pt x="7550074" y="4823880"/>
                  <a:pt x="7549704" y="4830759"/>
                </a:cubicBezTo>
                <a:lnTo>
                  <a:pt x="7571929" y="4830759"/>
                </a:lnTo>
                <a:cubicBezTo>
                  <a:pt x="7571311" y="4823483"/>
                  <a:pt x="7567607" y="4818059"/>
                  <a:pt x="7560322" y="4818059"/>
                </a:cubicBezTo>
                <a:close/>
                <a:moveTo>
                  <a:pt x="7709547" y="4818059"/>
                </a:moveTo>
                <a:cubicBezTo>
                  <a:pt x="7702262" y="4818059"/>
                  <a:pt x="7699299" y="4823880"/>
                  <a:pt x="7698929" y="4830759"/>
                </a:cubicBezTo>
                <a:lnTo>
                  <a:pt x="7721154" y="4830759"/>
                </a:lnTo>
                <a:cubicBezTo>
                  <a:pt x="7720536" y="4823483"/>
                  <a:pt x="7716832" y="4818059"/>
                  <a:pt x="7709547" y="4818059"/>
                </a:cubicBezTo>
                <a:close/>
                <a:moveTo>
                  <a:pt x="7808036" y="4818059"/>
                </a:moveTo>
                <a:cubicBezTo>
                  <a:pt x="7800669" y="4818059"/>
                  <a:pt x="7797845" y="4823880"/>
                  <a:pt x="7797354" y="4830759"/>
                </a:cubicBezTo>
                <a:lnTo>
                  <a:pt x="7819579" y="4830759"/>
                </a:lnTo>
                <a:cubicBezTo>
                  <a:pt x="7818965" y="4823483"/>
                  <a:pt x="7815281" y="4818059"/>
                  <a:pt x="7808036" y="4818059"/>
                </a:cubicBezTo>
                <a:close/>
                <a:moveTo>
                  <a:pt x="7241727" y="4810121"/>
                </a:moveTo>
                <a:lnTo>
                  <a:pt x="7241727" y="4860921"/>
                </a:lnTo>
                <a:lnTo>
                  <a:pt x="7229027" y="4860921"/>
                </a:lnTo>
                <a:lnTo>
                  <a:pt x="7229027" y="4810121"/>
                </a:lnTo>
                <a:close/>
                <a:moveTo>
                  <a:pt x="7341739" y="4810121"/>
                </a:moveTo>
                <a:lnTo>
                  <a:pt x="7322334" y="4860921"/>
                </a:lnTo>
                <a:lnTo>
                  <a:pt x="7307041" y="4860921"/>
                </a:lnTo>
                <a:lnTo>
                  <a:pt x="7287764" y="4810121"/>
                </a:lnTo>
                <a:lnTo>
                  <a:pt x="7301386" y="4810121"/>
                </a:lnTo>
                <a:lnTo>
                  <a:pt x="7313981" y="4847067"/>
                </a:lnTo>
                <a:lnTo>
                  <a:pt x="7314109" y="4847067"/>
                </a:lnTo>
                <a:lnTo>
                  <a:pt x="7327217" y="4810121"/>
                </a:lnTo>
                <a:close/>
                <a:moveTo>
                  <a:pt x="7501431" y="4810121"/>
                </a:moveTo>
                <a:lnTo>
                  <a:pt x="7501431" y="4832092"/>
                </a:lnTo>
                <a:lnTo>
                  <a:pt x="7522715" y="4832092"/>
                </a:lnTo>
                <a:lnTo>
                  <a:pt x="7522715" y="4838950"/>
                </a:lnTo>
                <a:lnTo>
                  <a:pt x="7501431" y="4838950"/>
                </a:lnTo>
                <a:lnTo>
                  <a:pt x="7501431" y="4860921"/>
                </a:lnTo>
                <a:lnTo>
                  <a:pt x="7494787" y="4860921"/>
                </a:lnTo>
                <a:lnTo>
                  <a:pt x="7494787" y="4838950"/>
                </a:lnTo>
                <a:lnTo>
                  <a:pt x="7473503" y="4838950"/>
                </a:lnTo>
                <a:lnTo>
                  <a:pt x="7473503" y="4832092"/>
                </a:lnTo>
                <a:lnTo>
                  <a:pt x="7494787" y="4832092"/>
                </a:lnTo>
                <a:lnTo>
                  <a:pt x="7494787" y="4810121"/>
                </a:lnTo>
                <a:close/>
                <a:moveTo>
                  <a:pt x="7856088" y="4810121"/>
                </a:moveTo>
                <a:lnTo>
                  <a:pt x="7856088" y="4860921"/>
                </a:lnTo>
                <a:lnTo>
                  <a:pt x="7843388" y="4860921"/>
                </a:lnTo>
                <a:lnTo>
                  <a:pt x="7843388" y="4810121"/>
                </a:lnTo>
                <a:close/>
                <a:moveTo>
                  <a:pt x="7131760" y="4808534"/>
                </a:moveTo>
                <a:cubicBezTo>
                  <a:pt x="7138549" y="4808534"/>
                  <a:pt x="7144103" y="4810801"/>
                  <a:pt x="7148175" y="4816720"/>
                </a:cubicBezTo>
                <a:lnTo>
                  <a:pt x="7148422" y="4816720"/>
                </a:lnTo>
                <a:lnTo>
                  <a:pt x="7148422" y="4809668"/>
                </a:lnTo>
                <a:lnTo>
                  <a:pt x="7160765" y="4809668"/>
                </a:lnTo>
                <a:lnTo>
                  <a:pt x="7160765" y="4860922"/>
                </a:lnTo>
                <a:lnTo>
                  <a:pt x="7147682" y="4860922"/>
                </a:lnTo>
                <a:lnTo>
                  <a:pt x="7147682" y="4835862"/>
                </a:lnTo>
                <a:cubicBezTo>
                  <a:pt x="7147682" y="4829313"/>
                  <a:pt x="7145707" y="4818861"/>
                  <a:pt x="7136204" y="4818861"/>
                </a:cubicBezTo>
                <a:cubicBezTo>
                  <a:pt x="7127811" y="4818861"/>
                  <a:pt x="7127687" y="4827298"/>
                  <a:pt x="7127687" y="4833595"/>
                </a:cubicBezTo>
                <a:lnTo>
                  <a:pt x="7127687" y="4860922"/>
                </a:lnTo>
                <a:lnTo>
                  <a:pt x="7114728" y="4860922"/>
                </a:lnTo>
                <a:lnTo>
                  <a:pt x="7114728" y="4828558"/>
                </a:lnTo>
                <a:cubicBezTo>
                  <a:pt x="7114728" y="4817098"/>
                  <a:pt x="7119788" y="4808534"/>
                  <a:pt x="7131760" y="4808534"/>
                </a:cubicBezTo>
                <a:close/>
                <a:moveTo>
                  <a:pt x="7195218" y="4808534"/>
                </a:moveTo>
                <a:cubicBezTo>
                  <a:pt x="7211408" y="4808534"/>
                  <a:pt x="7219503" y="4820853"/>
                  <a:pt x="7219503" y="4835839"/>
                </a:cubicBezTo>
                <a:cubicBezTo>
                  <a:pt x="7219503" y="4852730"/>
                  <a:pt x="7209352" y="4862509"/>
                  <a:pt x="7192134" y="4862509"/>
                </a:cubicBezTo>
                <a:cubicBezTo>
                  <a:pt x="7184810" y="4862509"/>
                  <a:pt x="7179157" y="4861112"/>
                  <a:pt x="7174145" y="4858445"/>
                </a:cubicBezTo>
                <a:lnTo>
                  <a:pt x="7174145" y="4847523"/>
                </a:lnTo>
                <a:cubicBezTo>
                  <a:pt x="7179285" y="4850317"/>
                  <a:pt x="7184939" y="4852730"/>
                  <a:pt x="7191492" y="4852730"/>
                </a:cubicBezTo>
                <a:cubicBezTo>
                  <a:pt x="7199972" y="4852730"/>
                  <a:pt x="7205883" y="4848031"/>
                  <a:pt x="7206397" y="4839649"/>
                </a:cubicBezTo>
                <a:lnTo>
                  <a:pt x="7170291" y="4839649"/>
                </a:lnTo>
                <a:cubicBezTo>
                  <a:pt x="7170291" y="4821615"/>
                  <a:pt x="7175816" y="4808534"/>
                  <a:pt x="7195218" y="4808534"/>
                </a:cubicBezTo>
                <a:close/>
                <a:moveTo>
                  <a:pt x="7253704" y="4808534"/>
                </a:moveTo>
                <a:cubicBezTo>
                  <a:pt x="7261654" y="4808534"/>
                  <a:pt x="7267207" y="4816594"/>
                  <a:pt x="7267712" y="4821379"/>
                </a:cubicBezTo>
                <a:lnTo>
                  <a:pt x="7267964" y="4821379"/>
                </a:lnTo>
                <a:lnTo>
                  <a:pt x="7267964" y="4809668"/>
                </a:lnTo>
                <a:lnTo>
                  <a:pt x="7279827" y="4809668"/>
                </a:lnTo>
                <a:lnTo>
                  <a:pt x="7279827" y="4860922"/>
                </a:lnTo>
                <a:lnTo>
                  <a:pt x="7266450" y="4860922"/>
                </a:lnTo>
                <a:lnTo>
                  <a:pt x="7266450" y="4842158"/>
                </a:lnTo>
                <a:cubicBezTo>
                  <a:pt x="7266450" y="4834728"/>
                  <a:pt x="7266450" y="4821253"/>
                  <a:pt x="7255597" y="4821253"/>
                </a:cubicBezTo>
                <a:cubicBezTo>
                  <a:pt x="7253199" y="4821253"/>
                  <a:pt x="7250801" y="4821631"/>
                  <a:pt x="7249665" y="4822387"/>
                </a:cubicBezTo>
                <a:lnTo>
                  <a:pt x="7249665" y="4808912"/>
                </a:lnTo>
                <a:cubicBezTo>
                  <a:pt x="7251054" y="4808534"/>
                  <a:pt x="7252442" y="4808534"/>
                  <a:pt x="7253704" y="4808534"/>
                </a:cubicBezTo>
                <a:close/>
                <a:moveTo>
                  <a:pt x="7368976" y="4808534"/>
                </a:moveTo>
                <a:cubicBezTo>
                  <a:pt x="7384809" y="4808534"/>
                  <a:pt x="7392539" y="4820853"/>
                  <a:pt x="7392539" y="4835839"/>
                </a:cubicBezTo>
                <a:cubicBezTo>
                  <a:pt x="7392539" y="4852730"/>
                  <a:pt x="7382815" y="4862509"/>
                  <a:pt x="7366108" y="4862509"/>
                </a:cubicBezTo>
                <a:cubicBezTo>
                  <a:pt x="7359002" y="4862509"/>
                  <a:pt x="7353517" y="4861112"/>
                  <a:pt x="7348654" y="4858445"/>
                </a:cubicBezTo>
                <a:lnTo>
                  <a:pt x="7348654" y="4847523"/>
                </a:lnTo>
                <a:cubicBezTo>
                  <a:pt x="7353517" y="4850317"/>
                  <a:pt x="7359127" y="4852730"/>
                  <a:pt x="7365485" y="4852730"/>
                </a:cubicBezTo>
                <a:cubicBezTo>
                  <a:pt x="7373589" y="4852730"/>
                  <a:pt x="7379324" y="4848031"/>
                  <a:pt x="7379947" y="4839649"/>
                </a:cubicBezTo>
                <a:lnTo>
                  <a:pt x="7344914" y="4839649"/>
                </a:lnTo>
                <a:cubicBezTo>
                  <a:pt x="7344914" y="4821615"/>
                  <a:pt x="7350150" y="4808534"/>
                  <a:pt x="7368976" y="4808534"/>
                </a:cubicBezTo>
                <a:close/>
                <a:moveTo>
                  <a:pt x="7561064" y="4808534"/>
                </a:moveTo>
                <a:cubicBezTo>
                  <a:pt x="7576897" y="4808534"/>
                  <a:pt x="7584627" y="4820853"/>
                  <a:pt x="7584627" y="4835839"/>
                </a:cubicBezTo>
                <a:cubicBezTo>
                  <a:pt x="7584627" y="4852730"/>
                  <a:pt x="7574903" y="4862509"/>
                  <a:pt x="7558196" y="4862509"/>
                </a:cubicBezTo>
                <a:cubicBezTo>
                  <a:pt x="7551090" y="4862509"/>
                  <a:pt x="7545604" y="4861112"/>
                  <a:pt x="7540742" y="4858445"/>
                </a:cubicBezTo>
                <a:lnTo>
                  <a:pt x="7540742" y="4847523"/>
                </a:lnTo>
                <a:cubicBezTo>
                  <a:pt x="7545729" y="4850317"/>
                  <a:pt x="7551214" y="4852730"/>
                  <a:pt x="7557573" y="4852730"/>
                </a:cubicBezTo>
                <a:cubicBezTo>
                  <a:pt x="7565802" y="4852730"/>
                  <a:pt x="7571412" y="4848031"/>
                  <a:pt x="7572035" y="4839649"/>
                </a:cubicBezTo>
                <a:lnTo>
                  <a:pt x="7537002" y="4839649"/>
                </a:lnTo>
                <a:cubicBezTo>
                  <a:pt x="7537002" y="4821615"/>
                  <a:pt x="7542363" y="4808534"/>
                  <a:pt x="7561064" y="4808534"/>
                </a:cubicBezTo>
                <a:close/>
                <a:moveTo>
                  <a:pt x="7653840" y="4808534"/>
                </a:moveTo>
                <a:cubicBezTo>
                  <a:pt x="7669601" y="4808534"/>
                  <a:pt x="7678289" y="4820345"/>
                  <a:pt x="7678289" y="4835331"/>
                </a:cubicBezTo>
                <a:cubicBezTo>
                  <a:pt x="7678289" y="4851079"/>
                  <a:pt x="7669850" y="4862509"/>
                  <a:pt x="7653344" y="4862509"/>
                </a:cubicBezTo>
                <a:cubicBezTo>
                  <a:pt x="7648007" y="4862509"/>
                  <a:pt x="7644036" y="4862128"/>
                  <a:pt x="7640189" y="4860858"/>
                </a:cubicBezTo>
                <a:lnTo>
                  <a:pt x="7640809" y="4849682"/>
                </a:lnTo>
                <a:cubicBezTo>
                  <a:pt x="7643043" y="4850698"/>
                  <a:pt x="7647139" y="4852095"/>
                  <a:pt x="7650862" y="4852095"/>
                </a:cubicBezTo>
                <a:cubicBezTo>
                  <a:pt x="7660045" y="4852095"/>
                  <a:pt x="7664513" y="4844856"/>
                  <a:pt x="7664513" y="4835331"/>
                </a:cubicBezTo>
                <a:cubicBezTo>
                  <a:pt x="7664513" y="4825552"/>
                  <a:pt x="7659301" y="4818948"/>
                  <a:pt x="7651234" y="4818948"/>
                </a:cubicBezTo>
                <a:cubicBezTo>
                  <a:pt x="7647139" y="4818948"/>
                  <a:pt x="7644657" y="4819710"/>
                  <a:pt x="7642299" y="4820853"/>
                </a:cubicBezTo>
                <a:lnTo>
                  <a:pt x="7641058" y="4810185"/>
                </a:lnTo>
                <a:cubicBezTo>
                  <a:pt x="7644657" y="4809169"/>
                  <a:pt x="7648504" y="4808534"/>
                  <a:pt x="7653840" y="4808534"/>
                </a:cubicBezTo>
                <a:close/>
                <a:moveTo>
                  <a:pt x="7710289" y="4808534"/>
                </a:moveTo>
                <a:cubicBezTo>
                  <a:pt x="7726122" y="4808534"/>
                  <a:pt x="7733852" y="4820853"/>
                  <a:pt x="7733852" y="4835839"/>
                </a:cubicBezTo>
                <a:cubicBezTo>
                  <a:pt x="7733852" y="4852730"/>
                  <a:pt x="7724127" y="4862509"/>
                  <a:pt x="7707421" y="4862509"/>
                </a:cubicBezTo>
                <a:cubicBezTo>
                  <a:pt x="7700315" y="4862509"/>
                  <a:pt x="7694829" y="4861112"/>
                  <a:pt x="7689967" y="4858445"/>
                </a:cubicBezTo>
                <a:lnTo>
                  <a:pt x="7689967" y="4847523"/>
                </a:lnTo>
                <a:cubicBezTo>
                  <a:pt x="7694829" y="4850317"/>
                  <a:pt x="7700439" y="4852730"/>
                  <a:pt x="7706798" y="4852730"/>
                </a:cubicBezTo>
                <a:cubicBezTo>
                  <a:pt x="7714901" y="4852730"/>
                  <a:pt x="7720636" y="4848031"/>
                  <a:pt x="7721260" y="4839649"/>
                </a:cubicBezTo>
                <a:lnTo>
                  <a:pt x="7686227" y="4839649"/>
                </a:lnTo>
                <a:cubicBezTo>
                  <a:pt x="7686227" y="4821615"/>
                  <a:pt x="7691588" y="4808534"/>
                  <a:pt x="7710289" y="4808534"/>
                </a:cubicBezTo>
                <a:close/>
                <a:moveTo>
                  <a:pt x="7757637" y="4808534"/>
                </a:moveTo>
                <a:cubicBezTo>
                  <a:pt x="7768357" y="4808534"/>
                  <a:pt x="7778302" y="4813487"/>
                  <a:pt x="7778302" y="4824536"/>
                </a:cubicBezTo>
                <a:cubicBezTo>
                  <a:pt x="7778302" y="4843205"/>
                  <a:pt x="7754538" y="4836347"/>
                  <a:pt x="7754538" y="4846380"/>
                </a:cubicBezTo>
                <a:cubicBezTo>
                  <a:pt x="7754538" y="4851460"/>
                  <a:pt x="7759962" y="4852730"/>
                  <a:pt x="7763449" y="4852730"/>
                </a:cubicBezTo>
                <a:cubicBezTo>
                  <a:pt x="7768098" y="4852730"/>
                  <a:pt x="7772619" y="4851460"/>
                  <a:pt x="7776881" y="4849301"/>
                </a:cubicBezTo>
                <a:lnTo>
                  <a:pt x="7777785" y="4860350"/>
                </a:lnTo>
                <a:cubicBezTo>
                  <a:pt x="7772748" y="4861620"/>
                  <a:pt x="7767453" y="4862509"/>
                  <a:pt x="7762287" y="4862509"/>
                </a:cubicBezTo>
                <a:cubicBezTo>
                  <a:pt x="7751050" y="4862509"/>
                  <a:pt x="7740202" y="4857810"/>
                  <a:pt x="7740202" y="4845745"/>
                </a:cubicBezTo>
                <a:cubicBezTo>
                  <a:pt x="7740202" y="4827076"/>
                  <a:pt x="7763966" y="4832283"/>
                  <a:pt x="7763966" y="4824028"/>
                </a:cubicBezTo>
                <a:cubicBezTo>
                  <a:pt x="7763966" y="4819583"/>
                  <a:pt x="7759574" y="4818313"/>
                  <a:pt x="7755958" y="4818313"/>
                </a:cubicBezTo>
                <a:cubicBezTo>
                  <a:pt x="7750921" y="4818313"/>
                  <a:pt x="7747822" y="4819202"/>
                  <a:pt x="7743689" y="4820599"/>
                </a:cubicBezTo>
                <a:lnTo>
                  <a:pt x="7742785" y="4810439"/>
                </a:lnTo>
                <a:cubicBezTo>
                  <a:pt x="7747047" y="4809550"/>
                  <a:pt x="7751179" y="4808534"/>
                  <a:pt x="7757637" y="4808534"/>
                </a:cubicBezTo>
                <a:close/>
                <a:moveTo>
                  <a:pt x="7808775" y="4808534"/>
                </a:moveTo>
                <a:cubicBezTo>
                  <a:pt x="7824443" y="4808534"/>
                  <a:pt x="7832276" y="4820853"/>
                  <a:pt x="7832276" y="4835839"/>
                </a:cubicBezTo>
                <a:cubicBezTo>
                  <a:pt x="7832276" y="4852730"/>
                  <a:pt x="7822453" y="4862509"/>
                  <a:pt x="7805791" y="4862509"/>
                </a:cubicBezTo>
                <a:cubicBezTo>
                  <a:pt x="7798703" y="4862509"/>
                  <a:pt x="7793231" y="4861112"/>
                  <a:pt x="7788382" y="4858445"/>
                </a:cubicBezTo>
                <a:lnTo>
                  <a:pt x="7788382" y="4847523"/>
                </a:lnTo>
                <a:cubicBezTo>
                  <a:pt x="7793356" y="4850317"/>
                  <a:pt x="7798827" y="4852730"/>
                  <a:pt x="7805169" y="4852730"/>
                </a:cubicBezTo>
                <a:cubicBezTo>
                  <a:pt x="7813376" y="4852730"/>
                  <a:pt x="7819096" y="4848031"/>
                  <a:pt x="7819717" y="4839649"/>
                </a:cubicBezTo>
                <a:lnTo>
                  <a:pt x="7784651" y="4839649"/>
                </a:lnTo>
                <a:cubicBezTo>
                  <a:pt x="7784651" y="4821615"/>
                  <a:pt x="7789998" y="4808534"/>
                  <a:pt x="7808775" y="4808534"/>
                </a:cubicBezTo>
                <a:close/>
                <a:moveTo>
                  <a:pt x="7444927" y="4802184"/>
                </a:moveTo>
                <a:lnTo>
                  <a:pt x="7437231" y="4802184"/>
                </a:lnTo>
                <a:cubicBezTo>
                  <a:pt x="7425812" y="4802184"/>
                  <a:pt x="7414765" y="4810774"/>
                  <a:pt x="7414765" y="4825934"/>
                </a:cubicBezTo>
                <a:cubicBezTo>
                  <a:pt x="7414765" y="4841093"/>
                  <a:pt x="7425812" y="4849809"/>
                  <a:pt x="7437231" y="4849809"/>
                </a:cubicBezTo>
                <a:lnTo>
                  <a:pt x="7444927" y="4849809"/>
                </a:lnTo>
                <a:close/>
                <a:moveTo>
                  <a:pt x="7083217" y="4795834"/>
                </a:moveTo>
                <a:lnTo>
                  <a:pt x="7096797" y="4800103"/>
                </a:lnTo>
                <a:lnTo>
                  <a:pt x="7096797" y="4810274"/>
                </a:lnTo>
                <a:lnTo>
                  <a:pt x="7106790" y="4810274"/>
                </a:lnTo>
                <a:lnTo>
                  <a:pt x="7106790" y="4820068"/>
                </a:lnTo>
                <a:lnTo>
                  <a:pt x="7096797" y="4820068"/>
                </a:lnTo>
                <a:lnTo>
                  <a:pt x="7096797" y="4846060"/>
                </a:lnTo>
                <a:cubicBezTo>
                  <a:pt x="7096797" y="4856105"/>
                  <a:pt x="7090904" y="4862509"/>
                  <a:pt x="7080399" y="4862509"/>
                </a:cubicBezTo>
                <a:cubicBezTo>
                  <a:pt x="7076299" y="4862509"/>
                  <a:pt x="7073096" y="4862133"/>
                  <a:pt x="7070278" y="4861379"/>
                </a:cubicBezTo>
                <a:lnTo>
                  <a:pt x="7070662" y="4850832"/>
                </a:lnTo>
                <a:cubicBezTo>
                  <a:pt x="7072200" y="4851711"/>
                  <a:pt x="7074506" y="4852213"/>
                  <a:pt x="7076940" y="4852213"/>
                </a:cubicBezTo>
                <a:cubicBezTo>
                  <a:pt x="7082064" y="4852213"/>
                  <a:pt x="7083217" y="4848195"/>
                  <a:pt x="7083217" y="4843800"/>
                </a:cubicBezTo>
                <a:lnTo>
                  <a:pt x="7083217" y="4820068"/>
                </a:lnTo>
                <a:lnTo>
                  <a:pt x="7071175" y="4820068"/>
                </a:lnTo>
                <a:lnTo>
                  <a:pt x="7071175" y="4810274"/>
                </a:lnTo>
                <a:lnTo>
                  <a:pt x="7083217" y="4810274"/>
                </a:lnTo>
                <a:close/>
                <a:moveTo>
                  <a:pt x="7459214" y="4791071"/>
                </a:moveTo>
                <a:lnTo>
                  <a:pt x="7459214" y="4860921"/>
                </a:lnTo>
                <a:lnTo>
                  <a:pt x="7440428" y="4860921"/>
                </a:lnTo>
                <a:cubicBezTo>
                  <a:pt x="7419262" y="4860921"/>
                  <a:pt x="7400477" y="4853695"/>
                  <a:pt x="7400477" y="4825933"/>
                </a:cubicBezTo>
                <a:cubicBezTo>
                  <a:pt x="7400477" y="4798297"/>
                  <a:pt x="7419262" y="4791071"/>
                  <a:pt x="7440428" y="4791071"/>
                </a:cubicBezTo>
                <a:close/>
                <a:moveTo>
                  <a:pt x="7892700" y="4791071"/>
                </a:moveTo>
                <a:cubicBezTo>
                  <a:pt x="7916278" y="4791071"/>
                  <a:pt x="7930701" y="4804356"/>
                  <a:pt x="7930701" y="4828044"/>
                </a:cubicBezTo>
                <a:cubicBezTo>
                  <a:pt x="7930701" y="4851355"/>
                  <a:pt x="7915150" y="4862509"/>
                  <a:pt x="7892700" y="4862509"/>
                </a:cubicBezTo>
                <a:cubicBezTo>
                  <a:pt x="7885301" y="4862509"/>
                  <a:pt x="7877650" y="4861005"/>
                  <a:pt x="7870376" y="4859000"/>
                </a:cubicBezTo>
                <a:lnTo>
                  <a:pt x="7870376" y="4821777"/>
                </a:lnTo>
                <a:lnTo>
                  <a:pt x="7898344" y="4821777"/>
                </a:lnTo>
                <a:lnTo>
                  <a:pt x="7898344" y="4832681"/>
                </a:lnTo>
                <a:lnTo>
                  <a:pt x="7883670" y="4832681"/>
                </a:lnTo>
                <a:lnTo>
                  <a:pt x="7883670" y="4850728"/>
                </a:lnTo>
                <a:cubicBezTo>
                  <a:pt x="7886053" y="4851230"/>
                  <a:pt x="7888938" y="4851731"/>
                  <a:pt x="7892700" y="4851731"/>
                </a:cubicBezTo>
                <a:cubicBezTo>
                  <a:pt x="7907499" y="4851731"/>
                  <a:pt x="7916278" y="4841078"/>
                  <a:pt x="7916278" y="4827041"/>
                </a:cubicBezTo>
                <a:cubicBezTo>
                  <a:pt x="7916278" y="4812879"/>
                  <a:pt x="7907248" y="4801975"/>
                  <a:pt x="7891195" y="4801975"/>
                </a:cubicBezTo>
                <a:cubicBezTo>
                  <a:pt x="7885677" y="4801975"/>
                  <a:pt x="7878654" y="4803228"/>
                  <a:pt x="7873386" y="4805610"/>
                </a:cubicBezTo>
                <a:lnTo>
                  <a:pt x="7872383" y="4793954"/>
                </a:lnTo>
                <a:cubicBezTo>
                  <a:pt x="7878403" y="4792199"/>
                  <a:pt x="7884674" y="4791071"/>
                  <a:pt x="7892700" y="4791071"/>
                </a:cubicBezTo>
                <a:close/>
                <a:moveTo>
                  <a:pt x="7241728" y="4787896"/>
                </a:moveTo>
                <a:lnTo>
                  <a:pt x="7241728" y="4800596"/>
                </a:lnTo>
                <a:lnTo>
                  <a:pt x="7229028" y="4800596"/>
                </a:lnTo>
                <a:lnTo>
                  <a:pt x="7229028" y="4787896"/>
                </a:lnTo>
                <a:close/>
                <a:moveTo>
                  <a:pt x="7632252" y="4787896"/>
                </a:moveTo>
                <a:lnTo>
                  <a:pt x="7632252" y="4860921"/>
                </a:lnTo>
                <a:lnTo>
                  <a:pt x="7618861" y="4860921"/>
                </a:lnTo>
                <a:lnTo>
                  <a:pt x="7618861" y="4836203"/>
                </a:lnTo>
                <a:lnTo>
                  <a:pt x="7618735" y="4836203"/>
                </a:lnTo>
                <a:lnTo>
                  <a:pt x="7601555" y="4860921"/>
                </a:lnTo>
                <a:lnTo>
                  <a:pt x="7584627" y="4860921"/>
                </a:lnTo>
                <a:lnTo>
                  <a:pt x="7606102" y="4832690"/>
                </a:lnTo>
                <a:lnTo>
                  <a:pt x="7587027" y="4809854"/>
                </a:lnTo>
                <a:lnTo>
                  <a:pt x="7602692" y="4809854"/>
                </a:lnTo>
                <a:lnTo>
                  <a:pt x="7618735" y="4830306"/>
                </a:lnTo>
                <a:lnTo>
                  <a:pt x="7618861" y="4830306"/>
                </a:lnTo>
                <a:lnTo>
                  <a:pt x="7618861" y="4787896"/>
                </a:lnTo>
                <a:close/>
                <a:moveTo>
                  <a:pt x="7856090" y="4787896"/>
                </a:moveTo>
                <a:lnTo>
                  <a:pt x="7856090" y="4800596"/>
                </a:lnTo>
                <a:lnTo>
                  <a:pt x="7843390" y="4800596"/>
                </a:lnTo>
                <a:lnTo>
                  <a:pt x="7843390" y="4787896"/>
                </a:lnTo>
                <a:close/>
                <a:moveTo>
                  <a:pt x="8268804" y="4787896"/>
                </a:moveTo>
                <a:cubicBezTo>
                  <a:pt x="8317917" y="4787896"/>
                  <a:pt x="8357735" y="4827728"/>
                  <a:pt x="8357735" y="4876859"/>
                </a:cubicBezTo>
                <a:cubicBezTo>
                  <a:pt x="8357735" y="4925361"/>
                  <a:pt x="8317666" y="4965696"/>
                  <a:pt x="8268804" y="4965696"/>
                </a:cubicBezTo>
                <a:lnTo>
                  <a:pt x="8091193" y="4965696"/>
                </a:lnTo>
                <a:cubicBezTo>
                  <a:pt x="8042205" y="4965696"/>
                  <a:pt x="8002136" y="4925613"/>
                  <a:pt x="8002136" y="4876859"/>
                </a:cubicBezTo>
                <a:cubicBezTo>
                  <a:pt x="8002136" y="4827728"/>
                  <a:pt x="8042079" y="4787896"/>
                  <a:pt x="8091193" y="4787896"/>
                </a:cubicBezTo>
                <a:lnTo>
                  <a:pt x="8195699" y="4787896"/>
                </a:lnTo>
                <a:lnTo>
                  <a:pt x="8195699" y="4861027"/>
                </a:lnTo>
                <a:lnTo>
                  <a:pt x="8268804" y="4861027"/>
                </a:lnTo>
                <a:lnTo>
                  <a:pt x="8268804" y="4892566"/>
                </a:lnTo>
                <a:lnTo>
                  <a:pt x="8195699" y="4892566"/>
                </a:lnTo>
                <a:lnTo>
                  <a:pt x="8195699" y="4934157"/>
                </a:lnTo>
                <a:lnTo>
                  <a:pt x="8268804" y="4934157"/>
                </a:lnTo>
                <a:cubicBezTo>
                  <a:pt x="8300457" y="4934157"/>
                  <a:pt x="8326207" y="4908524"/>
                  <a:pt x="8326207" y="4876859"/>
                </a:cubicBezTo>
                <a:cubicBezTo>
                  <a:pt x="8326207" y="4845194"/>
                  <a:pt x="8300457" y="4819435"/>
                  <a:pt x="8268804" y="4819435"/>
                </a:cubicBezTo>
                <a:lnTo>
                  <a:pt x="8232252" y="4819435"/>
                </a:lnTo>
                <a:lnTo>
                  <a:pt x="8232252" y="4787896"/>
                </a:lnTo>
                <a:close/>
                <a:moveTo>
                  <a:pt x="8610148" y="0"/>
                </a:moveTo>
                <a:lnTo>
                  <a:pt x="0" y="0"/>
                </a:lnTo>
                <a:lnTo>
                  <a:pt x="0" y="5143496"/>
                </a:lnTo>
                <a:lnTo>
                  <a:pt x="8610148" y="5143496"/>
                </a:lnTo>
                <a:close/>
              </a:path>
            </a:pathLst>
          </a:custGeom>
        </p:spPr>
      </p:pic>
      <p:pic>
        <p:nvPicPr>
          <p:cNvPr id="6" name="Grafik 5">
            <a:hlinkClick r:id="rId3"/>
            <a:extLst>
              <a:ext uri="{FF2B5EF4-FFF2-40B4-BE49-F238E27FC236}">
                <a16:creationId xmlns:a16="http://schemas.microsoft.com/office/drawing/2014/main" id="{CC84D288-6D78-4352-BBA5-51747348ED5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413" y="2749924"/>
            <a:ext cx="288000" cy="288000"/>
          </a:xfrm>
          <a:prstGeom prst="rect">
            <a:avLst/>
          </a:prstGeom>
        </p:spPr>
      </p:pic>
      <p:pic>
        <p:nvPicPr>
          <p:cNvPr id="8" name="Grafik 7">
            <a:hlinkClick r:id="rId5"/>
            <a:extLst>
              <a:ext uri="{FF2B5EF4-FFF2-40B4-BE49-F238E27FC236}">
                <a16:creationId xmlns:a16="http://schemas.microsoft.com/office/drawing/2014/main" id="{D895CD13-24C3-4559-B275-9B6A2E994F8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089" y="2749924"/>
            <a:ext cx="288000" cy="288000"/>
          </a:xfrm>
          <a:prstGeom prst="rect">
            <a:avLst/>
          </a:prstGeom>
        </p:spPr>
      </p:pic>
      <p:pic>
        <p:nvPicPr>
          <p:cNvPr id="10" name="Grafik 9">
            <a:hlinkClick r:id="rId7"/>
            <a:extLst>
              <a:ext uri="{FF2B5EF4-FFF2-40B4-BE49-F238E27FC236}">
                <a16:creationId xmlns:a16="http://schemas.microsoft.com/office/drawing/2014/main" id="{E7B35383-38FE-41D8-939F-652C2E13C99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0765" y="2749924"/>
            <a:ext cx="288000" cy="288000"/>
          </a:xfrm>
          <a:prstGeom prst="rect">
            <a:avLst/>
          </a:prstGeom>
        </p:spPr>
      </p:pic>
      <p:pic>
        <p:nvPicPr>
          <p:cNvPr id="12" name="Grafik 11">
            <a:hlinkClick r:id="rId9"/>
            <a:extLst>
              <a:ext uri="{FF2B5EF4-FFF2-40B4-BE49-F238E27FC236}">
                <a16:creationId xmlns:a16="http://schemas.microsoft.com/office/drawing/2014/main" id="{0BB94425-C256-4C0F-A69D-DD85463097F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79442" y="2740977"/>
            <a:ext cx="288000" cy="296947"/>
          </a:xfrm>
          <a:prstGeom prst="rect">
            <a:avLst/>
          </a:prstGeom>
        </p:spPr>
      </p:pic>
      <p:sp>
        <p:nvSpPr>
          <p:cNvPr id="44" name="Textfeld 43">
            <a:extLst>
              <a:ext uri="{FF2B5EF4-FFF2-40B4-BE49-F238E27FC236}">
                <a16:creationId xmlns:a16="http://schemas.microsoft.com/office/drawing/2014/main" id="{26C526EA-2D30-4BCC-86E6-A3C1790D5808}"/>
              </a:ext>
            </a:extLst>
          </p:cNvPr>
          <p:cNvSpPr txBox="1"/>
          <p:nvPr userDrawn="1"/>
        </p:nvSpPr>
        <p:spPr>
          <a:xfrm>
            <a:off x="256309" y="1347788"/>
            <a:ext cx="2802804" cy="1223962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l">
              <a:lnSpc>
                <a:spcPts val="4400"/>
              </a:lnSpc>
              <a:spcBef>
                <a:spcPts val="400"/>
              </a:spcBef>
              <a:spcAft>
                <a:spcPts val="400"/>
              </a:spcAft>
            </a:pPr>
            <a:r>
              <a:rPr lang="en-US" sz="3600" b="1" noProof="0">
                <a:solidFill>
                  <a:schemeClr val="bg1"/>
                </a:solidFill>
              </a:rPr>
              <a:t>Creating Confidence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1B5C5C17-45F3-4FF4-A565-157D5744E1B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6309" y="3233533"/>
            <a:ext cx="4244254" cy="900000"/>
          </a:xfrm>
        </p:spPr>
        <p:txBody>
          <a:bodyPr lIns="0" rIns="0"/>
          <a:lstStyle>
            <a:lvl1pPr algn="l">
              <a:buNone/>
              <a:defRPr sz="1200">
                <a:solidFill>
                  <a:schemeClr val="bg1"/>
                </a:solidFill>
              </a:defRPr>
            </a:lvl1pPr>
            <a:lvl2pPr>
              <a:buNone/>
              <a:defRPr sz="1200">
                <a:solidFill>
                  <a:schemeClr val="bg1"/>
                </a:solidFill>
              </a:defRPr>
            </a:lvl2pPr>
            <a:lvl3pPr>
              <a:buNone/>
              <a:defRPr sz="1200">
                <a:solidFill>
                  <a:schemeClr val="bg1"/>
                </a:solidFill>
              </a:defRPr>
            </a:lvl3pPr>
            <a:lvl4pPr>
              <a:buNone/>
              <a:defRPr sz="1200">
                <a:solidFill>
                  <a:schemeClr val="bg1"/>
                </a:solidFill>
              </a:defRPr>
            </a:lvl4pPr>
            <a:lvl5pPr>
              <a:buNone/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/>
              <a:t>Sender</a:t>
            </a:r>
          </a:p>
        </p:txBody>
      </p:sp>
    </p:spTree>
    <p:extLst>
      <p:ext uri="{BB962C8B-B14F-4D97-AF65-F5344CB8AC3E}">
        <p14:creationId xmlns:p14="http://schemas.microsoft.com/office/powerpoint/2010/main" val="13356824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Bildplatzhalter 9">
            <a:extLst>
              <a:ext uri="{FF2B5EF4-FFF2-40B4-BE49-F238E27FC236}">
                <a16:creationId xmlns:a16="http://schemas.microsoft.com/office/drawing/2014/main" id="{9E2BEA40-08C6-4819-B05E-16866CDC4D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59113" y="0"/>
            <a:ext cx="6084887" cy="5143500"/>
          </a:xfrm>
          <a:solidFill>
            <a:srgbClr val="C7C7C7"/>
          </a:solidFill>
          <a:effectLst/>
        </p:spPr>
        <p:txBody>
          <a:bodyPr lIns="72000"/>
          <a:lstStyle>
            <a:lvl1pPr>
              <a:buNone/>
              <a:defRPr/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05" name="Freihandform: Form 104">
            <a:extLst>
              <a:ext uri="{FF2B5EF4-FFF2-40B4-BE49-F238E27FC236}">
                <a16:creationId xmlns:a16="http://schemas.microsoft.com/office/drawing/2014/main" id="{7F985697-EB75-46CB-A5DD-AB7B30525BD7}"/>
              </a:ext>
            </a:extLst>
          </p:cNvPr>
          <p:cNvSpPr/>
          <p:nvPr userDrawn="1"/>
        </p:nvSpPr>
        <p:spPr>
          <a:xfrm>
            <a:off x="3" y="4"/>
            <a:ext cx="3059109" cy="5143496"/>
          </a:xfrm>
          <a:custGeom>
            <a:avLst/>
            <a:gdLst>
              <a:gd name="connsiteX0" fmla="*/ 846805 w 3059109"/>
              <a:gd name="connsiteY0" fmla="*/ 4938709 h 5143496"/>
              <a:gd name="connsiteX1" fmla="*/ 852487 w 3059109"/>
              <a:gd name="connsiteY1" fmla="*/ 4938946 h 5143496"/>
              <a:gd name="connsiteX2" fmla="*/ 852487 w 3059109"/>
              <a:gd name="connsiteY2" fmla="*/ 4942856 h 5143496"/>
              <a:gd name="connsiteX3" fmla="*/ 839102 w 3059109"/>
              <a:gd name="connsiteY3" fmla="*/ 4954584 h 5143496"/>
              <a:gd name="connsiteX4" fmla="*/ 830262 w 3059109"/>
              <a:gd name="connsiteY4" fmla="*/ 4947358 h 5143496"/>
              <a:gd name="connsiteX5" fmla="*/ 846805 w 3059109"/>
              <a:gd name="connsiteY5" fmla="*/ 4938709 h 5143496"/>
              <a:gd name="connsiteX6" fmla="*/ 1518868 w 3059109"/>
              <a:gd name="connsiteY6" fmla="*/ 4919659 h 5143496"/>
              <a:gd name="connsiteX7" fmla="*/ 1530347 w 3059109"/>
              <a:gd name="connsiteY7" fmla="*/ 4932359 h 5143496"/>
              <a:gd name="connsiteX8" fmla="*/ 1506535 w 3059109"/>
              <a:gd name="connsiteY8" fmla="*/ 4932359 h 5143496"/>
              <a:gd name="connsiteX9" fmla="*/ 1518868 w 3059109"/>
              <a:gd name="connsiteY9" fmla="*/ 4919659 h 5143496"/>
              <a:gd name="connsiteX10" fmla="*/ 1369581 w 3059109"/>
              <a:gd name="connsiteY10" fmla="*/ 4919659 h 5143496"/>
              <a:gd name="connsiteX11" fmla="*/ 1381123 w 3059109"/>
              <a:gd name="connsiteY11" fmla="*/ 4932359 h 5143496"/>
              <a:gd name="connsiteX12" fmla="*/ 1357311 w 3059109"/>
              <a:gd name="connsiteY12" fmla="*/ 4932359 h 5143496"/>
              <a:gd name="connsiteX13" fmla="*/ 1369581 w 3059109"/>
              <a:gd name="connsiteY13" fmla="*/ 4919659 h 5143496"/>
              <a:gd name="connsiteX14" fmla="*/ 1313219 w 3059109"/>
              <a:gd name="connsiteY14" fmla="*/ 4919659 h 5143496"/>
              <a:gd name="connsiteX15" fmla="*/ 1327148 w 3059109"/>
              <a:gd name="connsiteY15" fmla="*/ 4937307 h 5143496"/>
              <a:gd name="connsiteX16" fmla="*/ 1313343 w 3059109"/>
              <a:gd name="connsiteY16" fmla="*/ 4954584 h 5143496"/>
              <a:gd name="connsiteX17" fmla="*/ 1300410 w 3059109"/>
              <a:gd name="connsiteY17" fmla="*/ 4936937 h 5143496"/>
              <a:gd name="connsiteX18" fmla="*/ 1313219 w 3059109"/>
              <a:gd name="connsiteY18" fmla="*/ 4919659 h 5143496"/>
              <a:gd name="connsiteX19" fmla="*/ 1142204 w 3059109"/>
              <a:gd name="connsiteY19" fmla="*/ 4919659 h 5143496"/>
              <a:gd name="connsiteX20" fmla="*/ 1157285 w 3059109"/>
              <a:gd name="connsiteY20" fmla="*/ 4937183 h 5143496"/>
              <a:gd name="connsiteX21" fmla="*/ 1142204 w 3059109"/>
              <a:gd name="connsiteY21" fmla="*/ 4954584 h 5143496"/>
              <a:gd name="connsiteX22" fmla="*/ 1127123 w 3059109"/>
              <a:gd name="connsiteY22" fmla="*/ 4937183 h 5143496"/>
              <a:gd name="connsiteX23" fmla="*/ 1142204 w 3059109"/>
              <a:gd name="connsiteY23" fmla="*/ 4919659 h 5143496"/>
              <a:gd name="connsiteX24" fmla="*/ 1011716 w 3059109"/>
              <a:gd name="connsiteY24" fmla="*/ 4919659 h 5143496"/>
              <a:gd name="connsiteX25" fmla="*/ 1025524 w 3059109"/>
              <a:gd name="connsiteY25" fmla="*/ 4938269 h 5143496"/>
              <a:gd name="connsiteX26" fmla="*/ 1011716 w 3059109"/>
              <a:gd name="connsiteY26" fmla="*/ 4954584 h 5143496"/>
              <a:gd name="connsiteX27" fmla="*/ 998537 w 3059109"/>
              <a:gd name="connsiteY27" fmla="*/ 4937632 h 5143496"/>
              <a:gd name="connsiteX28" fmla="*/ 1011716 w 3059109"/>
              <a:gd name="connsiteY28" fmla="*/ 4919659 h 5143496"/>
              <a:gd name="connsiteX29" fmla="*/ 791854 w 3059109"/>
              <a:gd name="connsiteY29" fmla="*/ 4919659 h 5143496"/>
              <a:gd name="connsiteX30" fmla="*/ 803274 w 3059109"/>
              <a:gd name="connsiteY30" fmla="*/ 4932359 h 5143496"/>
              <a:gd name="connsiteX31" fmla="*/ 779463 w 3059109"/>
              <a:gd name="connsiteY31" fmla="*/ 4932359 h 5143496"/>
              <a:gd name="connsiteX32" fmla="*/ 791854 w 3059109"/>
              <a:gd name="connsiteY32" fmla="*/ 4919659 h 5143496"/>
              <a:gd name="connsiteX33" fmla="*/ 1268411 w 3059109"/>
              <a:gd name="connsiteY33" fmla="*/ 4913309 h 5143496"/>
              <a:gd name="connsiteX34" fmla="*/ 1268411 w 3059109"/>
              <a:gd name="connsiteY34" fmla="*/ 4960934 h 5143496"/>
              <a:gd name="connsiteX35" fmla="*/ 1277937 w 3059109"/>
              <a:gd name="connsiteY35" fmla="*/ 4960934 h 5143496"/>
              <a:gd name="connsiteX36" fmla="*/ 1277937 w 3059109"/>
              <a:gd name="connsiteY36" fmla="*/ 4913309 h 5143496"/>
              <a:gd name="connsiteX37" fmla="*/ 911225 w 3059109"/>
              <a:gd name="connsiteY37" fmla="*/ 4913309 h 5143496"/>
              <a:gd name="connsiteX38" fmla="*/ 911225 w 3059109"/>
              <a:gd name="connsiteY38" fmla="*/ 4960934 h 5143496"/>
              <a:gd name="connsiteX39" fmla="*/ 919162 w 3059109"/>
              <a:gd name="connsiteY39" fmla="*/ 4960934 h 5143496"/>
              <a:gd name="connsiteX40" fmla="*/ 919162 w 3059109"/>
              <a:gd name="connsiteY40" fmla="*/ 4913309 h 5143496"/>
              <a:gd name="connsiteX41" fmla="*/ 1519128 w 3059109"/>
              <a:gd name="connsiteY41" fmla="*/ 4911721 h 5143496"/>
              <a:gd name="connsiteX42" fmla="*/ 1497010 w 3059109"/>
              <a:gd name="connsiteY42" fmla="*/ 4936285 h 5143496"/>
              <a:gd name="connsiteX43" fmla="*/ 1521378 w 3059109"/>
              <a:gd name="connsiteY43" fmla="*/ 4962521 h 5143496"/>
              <a:gd name="connsiteX44" fmla="*/ 1536373 w 3059109"/>
              <a:gd name="connsiteY44" fmla="*/ 4959435 h 5143496"/>
              <a:gd name="connsiteX45" fmla="*/ 1536373 w 3059109"/>
              <a:gd name="connsiteY45" fmla="*/ 4950432 h 5143496"/>
              <a:gd name="connsiteX46" fmla="*/ 1521753 w 3059109"/>
              <a:gd name="connsiteY46" fmla="*/ 4955319 h 5143496"/>
              <a:gd name="connsiteX47" fmla="*/ 1506257 w 3059109"/>
              <a:gd name="connsiteY47" fmla="*/ 4939115 h 5143496"/>
              <a:gd name="connsiteX48" fmla="*/ 1539872 w 3059109"/>
              <a:gd name="connsiteY48" fmla="*/ 4939115 h 5143496"/>
              <a:gd name="connsiteX49" fmla="*/ 1519128 w 3059109"/>
              <a:gd name="connsiteY49" fmla="*/ 4911721 h 5143496"/>
              <a:gd name="connsiteX50" fmla="*/ 1479684 w 3059109"/>
              <a:gd name="connsiteY50" fmla="*/ 4911721 h 5143496"/>
              <a:gd name="connsiteX51" fmla="*/ 1455735 w 3059109"/>
              <a:gd name="connsiteY51" fmla="*/ 4937186 h 5143496"/>
              <a:gd name="connsiteX52" fmla="*/ 1479684 w 3059109"/>
              <a:gd name="connsiteY52" fmla="*/ 4962521 h 5143496"/>
              <a:gd name="connsiteX53" fmla="*/ 1490660 w 3059109"/>
              <a:gd name="connsiteY53" fmla="*/ 4960592 h 5143496"/>
              <a:gd name="connsiteX54" fmla="*/ 1489912 w 3059109"/>
              <a:gd name="connsiteY54" fmla="*/ 4952618 h 5143496"/>
              <a:gd name="connsiteX55" fmla="*/ 1480682 w 3059109"/>
              <a:gd name="connsiteY55" fmla="*/ 4955319 h 5143496"/>
              <a:gd name="connsiteX56" fmla="*/ 1464966 w 3059109"/>
              <a:gd name="connsiteY56" fmla="*/ 4937186 h 5143496"/>
              <a:gd name="connsiteX57" fmla="*/ 1480058 w 3059109"/>
              <a:gd name="connsiteY57" fmla="*/ 4918923 h 5143496"/>
              <a:gd name="connsiteX58" fmla="*/ 1489538 w 3059109"/>
              <a:gd name="connsiteY58" fmla="*/ 4921110 h 5143496"/>
              <a:gd name="connsiteX59" fmla="*/ 1490286 w 3059109"/>
              <a:gd name="connsiteY59" fmla="*/ 4913650 h 5143496"/>
              <a:gd name="connsiteX60" fmla="*/ 1479684 w 3059109"/>
              <a:gd name="connsiteY60" fmla="*/ 4911721 h 5143496"/>
              <a:gd name="connsiteX61" fmla="*/ 1426400 w 3059109"/>
              <a:gd name="connsiteY61" fmla="*/ 4911721 h 5143496"/>
              <a:gd name="connsiteX62" fmla="*/ 1410615 w 3059109"/>
              <a:gd name="connsiteY62" fmla="*/ 4920496 h 5143496"/>
              <a:gd name="connsiteX63" fmla="*/ 1410359 w 3059109"/>
              <a:gd name="connsiteY63" fmla="*/ 4920496 h 5143496"/>
              <a:gd name="connsiteX64" fmla="*/ 1410359 w 3059109"/>
              <a:gd name="connsiteY64" fmla="*/ 4912866 h 5143496"/>
              <a:gd name="connsiteX65" fmla="*/ 1401761 w 3059109"/>
              <a:gd name="connsiteY65" fmla="*/ 4912866 h 5143496"/>
              <a:gd name="connsiteX66" fmla="*/ 1401761 w 3059109"/>
              <a:gd name="connsiteY66" fmla="*/ 4960934 h 5143496"/>
              <a:gd name="connsiteX67" fmla="*/ 1410744 w 3059109"/>
              <a:gd name="connsiteY67" fmla="*/ 4960934 h 5143496"/>
              <a:gd name="connsiteX68" fmla="*/ 1410744 w 3059109"/>
              <a:gd name="connsiteY68" fmla="*/ 4938680 h 5143496"/>
              <a:gd name="connsiteX69" fmla="*/ 1425373 w 3059109"/>
              <a:gd name="connsiteY69" fmla="*/ 4918843 h 5143496"/>
              <a:gd name="connsiteX70" fmla="*/ 1435640 w 3059109"/>
              <a:gd name="connsiteY70" fmla="*/ 4936010 h 5143496"/>
              <a:gd name="connsiteX71" fmla="*/ 1435640 w 3059109"/>
              <a:gd name="connsiteY71" fmla="*/ 4960934 h 5143496"/>
              <a:gd name="connsiteX72" fmla="*/ 1444623 w 3059109"/>
              <a:gd name="connsiteY72" fmla="*/ 4960934 h 5143496"/>
              <a:gd name="connsiteX73" fmla="*/ 1444623 w 3059109"/>
              <a:gd name="connsiteY73" fmla="*/ 4932322 h 5143496"/>
              <a:gd name="connsiteX74" fmla="*/ 1426400 w 3059109"/>
              <a:gd name="connsiteY74" fmla="*/ 4911721 h 5143496"/>
              <a:gd name="connsiteX75" fmla="*/ 1369840 w 3059109"/>
              <a:gd name="connsiteY75" fmla="*/ 4911721 h 5143496"/>
              <a:gd name="connsiteX76" fmla="*/ 1347786 w 3059109"/>
              <a:gd name="connsiteY76" fmla="*/ 4936285 h 5143496"/>
              <a:gd name="connsiteX77" fmla="*/ 1372083 w 3059109"/>
              <a:gd name="connsiteY77" fmla="*/ 4962521 h 5143496"/>
              <a:gd name="connsiteX78" fmla="*/ 1387035 w 3059109"/>
              <a:gd name="connsiteY78" fmla="*/ 4959435 h 5143496"/>
              <a:gd name="connsiteX79" fmla="*/ 1387035 w 3059109"/>
              <a:gd name="connsiteY79" fmla="*/ 4950432 h 5143496"/>
              <a:gd name="connsiteX80" fmla="*/ 1372456 w 3059109"/>
              <a:gd name="connsiteY80" fmla="*/ 4955319 h 5143496"/>
              <a:gd name="connsiteX81" fmla="*/ 1357006 w 3059109"/>
              <a:gd name="connsiteY81" fmla="*/ 4939115 h 5143496"/>
              <a:gd name="connsiteX82" fmla="*/ 1390648 w 3059109"/>
              <a:gd name="connsiteY82" fmla="*/ 4939115 h 5143496"/>
              <a:gd name="connsiteX83" fmla="*/ 1369840 w 3059109"/>
              <a:gd name="connsiteY83" fmla="*/ 4911721 h 5143496"/>
              <a:gd name="connsiteX84" fmla="*/ 1201721 w 3059109"/>
              <a:gd name="connsiteY84" fmla="*/ 4911721 h 5143496"/>
              <a:gd name="connsiteX85" fmla="*/ 1186351 w 3059109"/>
              <a:gd name="connsiteY85" fmla="*/ 4920496 h 5143496"/>
              <a:gd name="connsiteX86" fmla="*/ 1186227 w 3059109"/>
              <a:gd name="connsiteY86" fmla="*/ 4920496 h 5143496"/>
              <a:gd name="connsiteX87" fmla="*/ 1186227 w 3059109"/>
              <a:gd name="connsiteY87" fmla="*/ 4912866 h 5143496"/>
              <a:gd name="connsiteX88" fmla="*/ 1177923 w 3059109"/>
              <a:gd name="connsiteY88" fmla="*/ 4912866 h 5143496"/>
              <a:gd name="connsiteX89" fmla="*/ 1177923 w 3059109"/>
              <a:gd name="connsiteY89" fmla="*/ 4960934 h 5143496"/>
              <a:gd name="connsiteX90" fmla="*/ 1186475 w 3059109"/>
              <a:gd name="connsiteY90" fmla="*/ 4960934 h 5143496"/>
              <a:gd name="connsiteX91" fmla="*/ 1186475 w 3059109"/>
              <a:gd name="connsiteY91" fmla="*/ 4938680 h 5143496"/>
              <a:gd name="connsiteX92" fmla="*/ 1200729 w 3059109"/>
              <a:gd name="connsiteY92" fmla="*/ 4918843 h 5143496"/>
              <a:gd name="connsiteX93" fmla="*/ 1210645 w 3059109"/>
              <a:gd name="connsiteY93" fmla="*/ 4936010 h 5143496"/>
              <a:gd name="connsiteX94" fmla="*/ 1210645 w 3059109"/>
              <a:gd name="connsiteY94" fmla="*/ 4960934 h 5143496"/>
              <a:gd name="connsiteX95" fmla="*/ 1219197 w 3059109"/>
              <a:gd name="connsiteY95" fmla="*/ 4960934 h 5143496"/>
              <a:gd name="connsiteX96" fmla="*/ 1219197 w 3059109"/>
              <a:gd name="connsiteY96" fmla="*/ 4932322 h 5143496"/>
              <a:gd name="connsiteX97" fmla="*/ 1201721 w 3059109"/>
              <a:gd name="connsiteY97" fmla="*/ 4911721 h 5143496"/>
              <a:gd name="connsiteX98" fmla="*/ 1142204 w 3059109"/>
              <a:gd name="connsiteY98" fmla="*/ 4911721 h 5143496"/>
              <a:gd name="connsiteX99" fmla="*/ 1117598 w 3059109"/>
              <a:gd name="connsiteY99" fmla="*/ 4937186 h 5143496"/>
              <a:gd name="connsiteX100" fmla="*/ 1142204 w 3059109"/>
              <a:gd name="connsiteY100" fmla="*/ 4962521 h 5143496"/>
              <a:gd name="connsiteX101" fmla="*/ 1166810 w 3059109"/>
              <a:gd name="connsiteY101" fmla="*/ 4937186 h 5143496"/>
              <a:gd name="connsiteX102" fmla="*/ 1142204 w 3059109"/>
              <a:gd name="connsiteY102" fmla="*/ 4911721 h 5143496"/>
              <a:gd name="connsiteX103" fmla="*/ 1010684 w 3059109"/>
              <a:gd name="connsiteY103" fmla="*/ 4911721 h 5143496"/>
              <a:gd name="connsiteX104" fmla="*/ 989012 w 3059109"/>
              <a:gd name="connsiteY104" fmla="*/ 4937202 h 5143496"/>
              <a:gd name="connsiteX105" fmla="*/ 1009658 w 3059109"/>
              <a:gd name="connsiteY105" fmla="*/ 4960781 h 5143496"/>
              <a:gd name="connsiteX106" fmla="*/ 1025944 w 3059109"/>
              <a:gd name="connsiteY106" fmla="*/ 4953302 h 5143496"/>
              <a:gd name="connsiteX107" fmla="*/ 1026072 w 3059109"/>
              <a:gd name="connsiteY107" fmla="*/ 4953302 h 5143496"/>
              <a:gd name="connsiteX108" fmla="*/ 1026072 w 3059109"/>
              <a:gd name="connsiteY108" fmla="*/ 4957992 h 5143496"/>
              <a:gd name="connsiteX109" fmla="*/ 1011068 w 3059109"/>
              <a:gd name="connsiteY109" fmla="*/ 4974472 h 5143496"/>
              <a:gd name="connsiteX110" fmla="*/ 993628 w 3059109"/>
              <a:gd name="connsiteY110" fmla="*/ 4970162 h 5143496"/>
              <a:gd name="connsiteX111" fmla="*/ 992731 w 3059109"/>
              <a:gd name="connsiteY111" fmla="*/ 4978275 h 5143496"/>
              <a:gd name="connsiteX112" fmla="*/ 1010043 w 3059109"/>
              <a:gd name="connsiteY112" fmla="*/ 4981571 h 5143496"/>
              <a:gd name="connsiteX113" fmla="*/ 1035049 w 3059109"/>
              <a:gd name="connsiteY113" fmla="*/ 4958626 h 5143496"/>
              <a:gd name="connsiteX114" fmla="*/ 1035049 w 3059109"/>
              <a:gd name="connsiteY114" fmla="*/ 4912862 h 5143496"/>
              <a:gd name="connsiteX115" fmla="*/ 1026842 w 3059109"/>
              <a:gd name="connsiteY115" fmla="*/ 4912862 h 5143496"/>
              <a:gd name="connsiteX116" fmla="*/ 1026842 w 3059109"/>
              <a:gd name="connsiteY116" fmla="*/ 4919961 h 5143496"/>
              <a:gd name="connsiteX117" fmla="*/ 1026585 w 3059109"/>
              <a:gd name="connsiteY117" fmla="*/ 4919961 h 5143496"/>
              <a:gd name="connsiteX118" fmla="*/ 1010684 w 3059109"/>
              <a:gd name="connsiteY118" fmla="*/ 4911721 h 5143496"/>
              <a:gd name="connsiteX119" fmla="*/ 960350 w 3059109"/>
              <a:gd name="connsiteY119" fmla="*/ 4911721 h 5143496"/>
              <a:gd name="connsiteX120" fmla="*/ 945151 w 3059109"/>
              <a:gd name="connsiteY120" fmla="*/ 4920496 h 5143496"/>
              <a:gd name="connsiteX121" fmla="*/ 944904 w 3059109"/>
              <a:gd name="connsiteY121" fmla="*/ 4920496 h 5143496"/>
              <a:gd name="connsiteX122" fmla="*/ 944904 w 3059109"/>
              <a:gd name="connsiteY122" fmla="*/ 4912866 h 5143496"/>
              <a:gd name="connsiteX123" fmla="*/ 936624 w 3059109"/>
              <a:gd name="connsiteY123" fmla="*/ 4912866 h 5143496"/>
              <a:gd name="connsiteX124" fmla="*/ 936624 w 3059109"/>
              <a:gd name="connsiteY124" fmla="*/ 4960934 h 5143496"/>
              <a:gd name="connsiteX125" fmla="*/ 945151 w 3059109"/>
              <a:gd name="connsiteY125" fmla="*/ 4960934 h 5143496"/>
              <a:gd name="connsiteX126" fmla="*/ 945151 w 3059109"/>
              <a:gd name="connsiteY126" fmla="*/ 4938680 h 5143496"/>
              <a:gd name="connsiteX127" fmla="*/ 959362 w 3059109"/>
              <a:gd name="connsiteY127" fmla="*/ 4918843 h 5143496"/>
              <a:gd name="connsiteX128" fmla="*/ 969248 w 3059109"/>
              <a:gd name="connsiteY128" fmla="*/ 4936010 h 5143496"/>
              <a:gd name="connsiteX129" fmla="*/ 969248 w 3059109"/>
              <a:gd name="connsiteY129" fmla="*/ 4960934 h 5143496"/>
              <a:gd name="connsiteX130" fmla="*/ 977899 w 3059109"/>
              <a:gd name="connsiteY130" fmla="*/ 4960934 h 5143496"/>
              <a:gd name="connsiteX131" fmla="*/ 977899 w 3059109"/>
              <a:gd name="connsiteY131" fmla="*/ 4932322 h 5143496"/>
              <a:gd name="connsiteX132" fmla="*/ 960350 w 3059109"/>
              <a:gd name="connsiteY132" fmla="*/ 4911721 h 5143496"/>
              <a:gd name="connsiteX133" fmla="*/ 842144 w 3059109"/>
              <a:gd name="connsiteY133" fmla="*/ 4911721 h 5143496"/>
              <a:gd name="connsiteX134" fmla="*/ 826249 w 3059109"/>
              <a:gd name="connsiteY134" fmla="*/ 4916351 h 5143496"/>
              <a:gd name="connsiteX135" fmla="*/ 826762 w 3059109"/>
              <a:gd name="connsiteY135" fmla="*/ 4923939 h 5143496"/>
              <a:gd name="connsiteX136" fmla="*/ 840734 w 3059109"/>
              <a:gd name="connsiteY136" fmla="*/ 4918923 h 5143496"/>
              <a:gd name="connsiteX137" fmla="*/ 852783 w 3059109"/>
              <a:gd name="connsiteY137" fmla="*/ 4931655 h 5143496"/>
              <a:gd name="connsiteX138" fmla="*/ 843298 w 3059109"/>
              <a:gd name="connsiteY138" fmla="*/ 4931398 h 5143496"/>
              <a:gd name="connsiteX139" fmla="*/ 820737 w 3059109"/>
              <a:gd name="connsiteY139" fmla="*/ 4947474 h 5143496"/>
              <a:gd name="connsiteX140" fmla="*/ 838427 w 3059109"/>
              <a:gd name="connsiteY140" fmla="*/ 4962521 h 5143496"/>
              <a:gd name="connsiteX141" fmla="*/ 853424 w 3059109"/>
              <a:gd name="connsiteY141" fmla="*/ 4955191 h 5143496"/>
              <a:gd name="connsiteX142" fmla="*/ 853681 w 3059109"/>
              <a:gd name="connsiteY142" fmla="*/ 4955191 h 5143496"/>
              <a:gd name="connsiteX143" fmla="*/ 853681 w 3059109"/>
              <a:gd name="connsiteY143" fmla="*/ 4961492 h 5143496"/>
              <a:gd name="connsiteX144" fmla="*/ 862012 w 3059109"/>
              <a:gd name="connsiteY144" fmla="*/ 4961492 h 5143496"/>
              <a:gd name="connsiteX145" fmla="*/ 861628 w 3059109"/>
              <a:gd name="connsiteY145" fmla="*/ 4951975 h 5143496"/>
              <a:gd name="connsiteX146" fmla="*/ 861628 w 3059109"/>
              <a:gd name="connsiteY146" fmla="*/ 4931784 h 5143496"/>
              <a:gd name="connsiteX147" fmla="*/ 842144 w 3059109"/>
              <a:gd name="connsiteY147" fmla="*/ 4911721 h 5143496"/>
              <a:gd name="connsiteX148" fmla="*/ 791991 w 3059109"/>
              <a:gd name="connsiteY148" fmla="*/ 4911721 h 5143496"/>
              <a:gd name="connsiteX149" fmla="*/ 769937 w 3059109"/>
              <a:gd name="connsiteY149" fmla="*/ 4936285 h 5143496"/>
              <a:gd name="connsiteX150" fmla="*/ 794359 w 3059109"/>
              <a:gd name="connsiteY150" fmla="*/ 4962521 h 5143496"/>
              <a:gd name="connsiteX151" fmla="*/ 809186 w 3059109"/>
              <a:gd name="connsiteY151" fmla="*/ 4959435 h 5143496"/>
              <a:gd name="connsiteX152" fmla="*/ 809186 w 3059109"/>
              <a:gd name="connsiteY152" fmla="*/ 4950432 h 5143496"/>
              <a:gd name="connsiteX153" fmla="*/ 794733 w 3059109"/>
              <a:gd name="connsiteY153" fmla="*/ 4955319 h 5143496"/>
              <a:gd name="connsiteX154" fmla="*/ 779158 w 3059109"/>
              <a:gd name="connsiteY154" fmla="*/ 4939115 h 5143496"/>
              <a:gd name="connsiteX155" fmla="*/ 812799 w 3059109"/>
              <a:gd name="connsiteY155" fmla="*/ 4939115 h 5143496"/>
              <a:gd name="connsiteX156" fmla="*/ 791991 w 3059109"/>
              <a:gd name="connsiteY156" fmla="*/ 4911721 h 5143496"/>
              <a:gd name="connsiteX157" fmla="*/ 759637 w 3059109"/>
              <a:gd name="connsiteY157" fmla="*/ 4911721 h 5143496"/>
              <a:gd name="connsiteX158" fmla="*/ 747840 w 3059109"/>
              <a:gd name="connsiteY158" fmla="*/ 4920368 h 5143496"/>
              <a:gd name="connsiteX159" fmla="*/ 747599 w 3059109"/>
              <a:gd name="connsiteY159" fmla="*/ 4920368 h 5143496"/>
              <a:gd name="connsiteX160" fmla="*/ 747599 w 3059109"/>
              <a:gd name="connsiteY160" fmla="*/ 4912866 h 5143496"/>
              <a:gd name="connsiteX161" fmla="*/ 739775 w 3059109"/>
              <a:gd name="connsiteY161" fmla="*/ 4912866 h 5143496"/>
              <a:gd name="connsiteX162" fmla="*/ 739775 w 3059109"/>
              <a:gd name="connsiteY162" fmla="*/ 4960934 h 5143496"/>
              <a:gd name="connsiteX163" fmla="*/ 748201 w 3059109"/>
              <a:gd name="connsiteY163" fmla="*/ 4960934 h 5143496"/>
              <a:gd name="connsiteX164" fmla="*/ 748201 w 3059109"/>
              <a:gd name="connsiteY164" fmla="*/ 4939062 h 5143496"/>
              <a:gd name="connsiteX165" fmla="*/ 760600 w 3059109"/>
              <a:gd name="connsiteY165" fmla="*/ 4919478 h 5143496"/>
              <a:gd name="connsiteX166" fmla="*/ 765174 w 3059109"/>
              <a:gd name="connsiteY166" fmla="*/ 4920368 h 5143496"/>
              <a:gd name="connsiteX167" fmla="*/ 765174 w 3059109"/>
              <a:gd name="connsiteY167" fmla="*/ 4912357 h 5143496"/>
              <a:gd name="connsiteX168" fmla="*/ 759637 w 3059109"/>
              <a:gd name="connsiteY168" fmla="*/ 4911721 h 5143496"/>
              <a:gd name="connsiteX169" fmla="*/ 886520 w 3059109"/>
              <a:gd name="connsiteY169" fmla="*/ 4899021 h 5143496"/>
              <a:gd name="connsiteX170" fmla="*/ 877673 w 3059109"/>
              <a:gd name="connsiteY170" fmla="*/ 4901966 h 5143496"/>
              <a:gd name="connsiteX171" fmla="*/ 877673 w 3059109"/>
              <a:gd name="connsiteY171" fmla="*/ 4913104 h 5143496"/>
              <a:gd name="connsiteX172" fmla="*/ 866774 w 3059109"/>
              <a:gd name="connsiteY172" fmla="*/ 4913104 h 5143496"/>
              <a:gd name="connsiteX173" fmla="*/ 866774 w 3059109"/>
              <a:gd name="connsiteY173" fmla="*/ 4920273 h 5143496"/>
              <a:gd name="connsiteX174" fmla="*/ 877673 w 3059109"/>
              <a:gd name="connsiteY174" fmla="*/ 4920273 h 5143496"/>
              <a:gd name="connsiteX175" fmla="*/ 877673 w 3059109"/>
              <a:gd name="connsiteY175" fmla="*/ 4948567 h 5143496"/>
              <a:gd name="connsiteX176" fmla="*/ 892547 w 3059109"/>
              <a:gd name="connsiteY176" fmla="*/ 4962521 h 5143496"/>
              <a:gd name="connsiteX177" fmla="*/ 900112 w 3059109"/>
              <a:gd name="connsiteY177" fmla="*/ 4961241 h 5143496"/>
              <a:gd name="connsiteX178" fmla="*/ 900112 w 3059109"/>
              <a:gd name="connsiteY178" fmla="*/ 4953688 h 5143496"/>
              <a:gd name="connsiteX179" fmla="*/ 894086 w 3059109"/>
              <a:gd name="connsiteY179" fmla="*/ 4955352 h 5143496"/>
              <a:gd name="connsiteX180" fmla="*/ 886520 w 3059109"/>
              <a:gd name="connsiteY180" fmla="*/ 4946774 h 5143496"/>
              <a:gd name="connsiteX181" fmla="*/ 886520 w 3059109"/>
              <a:gd name="connsiteY181" fmla="*/ 4920273 h 5143496"/>
              <a:gd name="connsiteX182" fmla="*/ 899342 w 3059109"/>
              <a:gd name="connsiteY182" fmla="*/ 4920273 h 5143496"/>
              <a:gd name="connsiteX183" fmla="*/ 899342 w 3059109"/>
              <a:gd name="connsiteY183" fmla="*/ 4913104 h 5143496"/>
              <a:gd name="connsiteX184" fmla="*/ 886520 w 3059109"/>
              <a:gd name="connsiteY184" fmla="*/ 4913104 h 5143496"/>
              <a:gd name="connsiteX185" fmla="*/ 1098072 w 3059109"/>
              <a:gd name="connsiteY185" fmla="*/ 4894259 h 5143496"/>
              <a:gd name="connsiteX186" fmla="*/ 1063623 w 3059109"/>
              <a:gd name="connsiteY186" fmla="*/ 4928135 h 5143496"/>
              <a:gd name="connsiteX187" fmla="*/ 1097945 w 3059109"/>
              <a:gd name="connsiteY187" fmla="*/ 4962522 h 5143496"/>
              <a:gd name="connsiteX188" fmla="*/ 1112835 w 3059109"/>
              <a:gd name="connsiteY188" fmla="*/ 4960221 h 5143496"/>
              <a:gd name="connsiteX189" fmla="*/ 1112204 w 3059109"/>
              <a:gd name="connsiteY189" fmla="*/ 4951017 h 5143496"/>
              <a:gd name="connsiteX190" fmla="*/ 1098072 w 3059109"/>
              <a:gd name="connsiteY190" fmla="*/ 4954213 h 5143496"/>
              <a:gd name="connsiteX191" fmla="*/ 1073465 w 3059109"/>
              <a:gd name="connsiteY191" fmla="*/ 4928391 h 5143496"/>
              <a:gd name="connsiteX192" fmla="*/ 1098576 w 3059109"/>
              <a:gd name="connsiteY192" fmla="*/ 4902568 h 5143496"/>
              <a:gd name="connsiteX193" fmla="*/ 1111951 w 3059109"/>
              <a:gd name="connsiteY193" fmla="*/ 4906276 h 5143496"/>
              <a:gd name="connsiteX194" fmla="*/ 1112709 w 3059109"/>
              <a:gd name="connsiteY194" fmla="*/ 4897072 h 5143496"/>
              <a:gd name="connsiteX195" fmla="*/ 1098072 w 3059109"/>
              <a:gd name="connsiteY195" fmla="*/ 4894259 h 5143496"/>
              <a:gd name="connsiteX196" fmla="*/ 714375 w 3059109"/>
              <a:gd name="connsiteY196" fmla="*/ 4894259 h 5143496"/>
              <a:gd name="connsiteX197" fmla="*/ 681037 w 3059109"/>
              <a:gd name="connsiteY197" fmla="*/ 4928135 h 5143496"/>
              <a:gd name="connsiteX198" fmla="*/ 714375 w 3059109"/>
              <a:gd name="connsiteY198" fmla="*/ 4962522 h 5143496"/>
              <a:gd name="connsiteX199" fmla="*/ 728663 w 3059109"/>
              <a:gd name="connsiteY199" fmla="*/ 4960221 h 5143496"/>
              <a:gd name="connsiteX200" fmla="*/ 728174 w 3059109"/>
              <a:gd name="connsiteY200" fmla="*/ 4951017 h 5143496"/>
              <a:gd name="connsiteX201" fmla="*/ 714375 w 3059109"/>
              <a:gd name="connsiteY201" fmla="*/ 4954213 h 5143496"/>
              <a:gd name="connsiteX202" fmla="*/ 690685 w 3059109"/>
              <a:gd name="connsiteY202" fmla="*/ 4928391 h 5143496"/>
              <a:gd name="connsiteX203" fmla="*/ 714863 w 3059109"/>
              <a:gd name="connsiteY203" fmla="*/ 4902568 h 5143496"/>
              <a:gd name="connsiteX204" fmla="*/ 727930 w 3059109"/>
              <a:gd name="connsiteY204" fmla="*/ 4906276 h 5143496"/>
              <a:gd name="connsiteX205" fmla="*/ 728663 w 3059109"/>
              <a:gd name="connsiteY205" fmla="*/ 4897072 h 5143496"/>
              <a:gd name="connsiteX206" fmla="*/ 714375 w 3059109"/>
              <a:gd name="connsiteY206" fmla="*/ 4894259 h 5143496"/>
              <a:gd name="connsiteX207" fmla="*/ 1326419 w 3059109"/>
              <a:gd name="connsiteY207" fmla="*/ 4892671 h 5143496"/>
              <a:gd name="connsiteX208" fmla="*/ 1326419 w 3059109"/>
              <a:gd name="connsiteY208" fmla="*/ 4920026 h 5143496"/>
              <a:gd name="connsiteX209" fmla="*/ 1326171 w 3059109"/>
              <a:gd name="connsiteY209" fmla="*/ 4920026 h 5143496"/>
              <a:gd name="connsiteX210" fmla="*/ 1310694 w 3059109"/>
              <a:gd name="connsiteY210" fmla="*/ 4912265 h 5143496"/>
              <a:gd name="connsiteX211" fmla="*/ 1290636 w 3059109"/>
              <a:gd name="connsiteY211" fmla="*/ 4936566 h 5143496"/>
              <a:gd name="connsiteX212" fmla="*/ 1310694 w 3059109"/>
              <a:gd name="connsiteY212" fmla="*/ 4962521 h 5143496"/>
              <a:gd name="connsiteX213" fmla="*/ 1326543 w 3059109"/>
              <a:gd name="connsiteY213" fmla="*/ 4954633 h 5143496"/>
              <a:gd name="connsiteX214" fmla="*/ 1326790 w 3059109"/>
              <a:gd name="connsiteY214" fmla="*/ 4954633 h 5143496"/>
              <a:gd name="connsiteX215" fmla="*/ 1326790 w 3059109"/>
              <a:gd name="connsiteY215" fmla="*/ 4961503 h 5143496"/>
              <a:gd name="connsiteX216" fmla="*/ 1335086 w 3059109"/>
              <a:gd name="connsiteY216" fmla="*/ 4961503 h 5143496"/>
              <a:gd name="connsiteX217" fmla="*/ 1335086 w 3059109"/>
              <a:gd name="connsiteY217" fmla="*/ 4892671 h 5143496"/>
              <a:gd name="connsiteX218" fmla="*/ 1268411 w 3059109"/>
              <a:gd name="connsiteY218" fmla="*/ 4892671 h 5143496"/>
              <a:gd name="connsiteX219" fmla="*/ 1268411 w 3059109"/>
              <a:gd name="connsiteY219" fmla="*/ 4902196 h 5143496"/>
              <a:gd name="connsiteX220" fmla="*/ 1277936 w 3059109"/>
              <a:gd name="connsiteY220" fmla="*/ 4902196 h 5143496"/>
              <a:gd name="connsiteX221" fmla="*/ 1277936 w 3059109"/>
              <a:gd name="connsiteY221" fmla="*/ 4892671 h 5143496"/>
              <a:gd name="connsiteX222" fmla="*/ 911225 w 3059109"/>
              <a:gd name="connsiteY222" fmla="*/ 4892671 h 5143496"/>
              <a:gd name="connsiteX223" fmla="*/ 911225 w 3059109"/>
              <a:gd name="connsiteY223" fmla="*/ 4902196 h 5143496"/>
              <a:gd name="connsiteX224" fmla="*/ 920749 w 3059109"/>
              <a:gd name="connsiteY224" fmla="*/ 4902196 h 5143496"/>
              <a:gd name="connsiteX225" fmla="*/ 920749 w 3059109"/>
              <a:gd name="connsiteY225" fmla="*/ 4892671 h 5143496"/>
              <a:gd name="connsiteX226" fmla="*/ 1253311 w 3059109"/>
              <a:gd name="connsiteY226" fmla="*/ 4889496 h 5143496"/>
              <a:gd name="connsiteX227" fmla="*/ 1237921 w 3059109"/>
              <a:gd name="connsiteY227" fmla="*/ 4908622 h 5143496"/>
              <a:gd name="connsiteX228" fmla="*/ 1237921 w 3059109"/>
              <a:gd name="connsiteY228" fmla="*/ 4913056 h 5143496"/>
              <a:gd name="connsiteX229" fmla="*/ 1227135 w 3059109"/>
              <a:gd name="connsiteY229" fmla="*/ 4913056 h 5143496"/>
              <a:gd name="connsiteX230" fmla="*/ 1227135 w 3059109"/>
              <a:gd name="connsiteY230" fmla="*/ 4920149 h 5143496"/>
              <a:gd name="connsiteX231" fmla="*/ 1237921 w 3059109"/>
              <a:gd name="connsiteY231" fmla="*/ 4920149 h 5143496"/>
              <a:gd name="connsiteX232" fmla="*/ 1237921 w 3059109"/>
              <a:gd name="connsiteY232" fmla="*/ 4960934 h 5143496"/>
              <a:gd name="connsiteX233" fmla="*/ 1246404 w 3059109"/>
              <a:gd name="connsiteY233" fmla="*/ 4960934 h 5143496"/>
              <a:gd name="connsiteX234" fmla="*/ 1246404 w 3059109"/>
              <a:gd name="connsiteY234" fmla="*/ 4920149 h 5143496"/>
              <a:gd name="connsiteX235" fmla="*/ 1258522 w 3059109"/>
              <a:gd name="connsiteY235" fmla="*/ 4920149 h 5143496"/>
              <a:gd name="connsiteX236" fmla="*/ 1258522 w 3059109"/>
              <a:gd name="connsiteY236" fmla="*/ 4913056 h 5143496"/>
              <a:gd name="connsiteX237" fmla="*/ 1246404 w 3059109"/>
              <a:gd name="connsiteY237" fmla="*/ 4913056 h 5143496"/>
              <a:gd name="connsiteX238" fmla="*/ 1246404 w 3059109"/>
              <a:gd name="connsiteY238" fmla="*/ 4907862 h 5143496"/>
              <a:gd name="connsiteX239" fmla="*/ 1254523 w 3059109"/>
              <a:gd name="connsiteY239" fmla="*/ 4896589 h 5143496"/>
              <a:gd name="connsiteX240" fmla="*/ 1258643 w 3059109"/>
              <a:gd name="connsiteY240" fmla="*/ 4897096 h 5143496"/>
              <a:gd name="connsiteX241" fmla="*/ 1258886 w 3059109"/>
              <a:gd name="connsiteY241" fmla="*/ 4890003 h 5143496"/>
              <a:gd name="connsiteX242" fmla="*/ 1253311 w 3059109"/>
              <a:gd name="connsiteY242" fmla="*/ 4889496 h 5143496"/>
              <a:gd name="connsiteX243" fmla="*/ 446087 w 3059109"/>
              <a:gd name="connsiteY243" fmla="*/ 4819646 h 5143496"/>
              <a:gd name="connsiteX244" fmla="*/ 518950 w 3059109"/>
              <a:gd name="connsiteY244" fmla="*/ 4819646 h 5143496"/>
              <a:gd name="connsiteX245" fmla="*/ 576263 w 3059109"/>
              <a:gd name="connsiteY245" fmla="*/ 4876859 h 5143496"/>
              <a:gd name="connsiteX246" fmla="*/ 518950 w 3059109"/>
              <a:gd name="connsiteY246" fmla="*/ 4933946 h 5143496"/>
              <a:gd name="connsiteX247" fmla="*/ 446087 w 3059109"/>
              <a:gd name="connsiteY247" fmla="*/ 4933946 h 5143496"/>
              <a:gd name="connsiteX248" fmla="*/ 446087 w 3059109"/>
              <a:gd name="connsiteY248" fmla="*/ 4892508 h 5143496"/>
              <a:gd name="connsiteX249" fmla="*/ 519075 w 3059109"/>
              <a:gd name="connsiteY249" fmla="*/ 4892508 h 5143496"/>
              <a:gd name="connsiteX250" fmla="*/ 519075 w 3059109"/>
              <a:gd name="connsiteY250" fmla="*/ 4861085 h 5143496"/>
              <a:gd name="connsiteX251" fmla="*/ 446087 w 3059109"/>
              <a:gd name="connsiteY251" fmla="*/ 4861085 h 5143496"/>
              <a:gd name="connsiteX252" fmla="*/ 1415719 w 3059109"/>
              <a:gd name="connsiteY252" fmla="*/ 4818059 h 5143496"/>
              <a:gd name="connsiteX253" fmla="*/ 1427159 w 3059109"/>
              <a:gd name="connsiteY253" fmla="*/ 4830759 h 5143496"/>
              <a:gd name="connsiteX254" fmla="*/ 1403347 w 3059109"/>
              <a:gd name="connsiteY254" fmla="*/ 4830759 h 5143496"/>
              <a:gd name="connsiteX255" fmla="*/ 1415719 w 3059109"/>
              <a:gd name="connsiteY255" fmla="*/ 4818059 h 5143496"/>
              <a:gd name="connsiteX256" fmla="*/ 1241916 w 3059109"/>
              <a:gd name="connsiteY256" fmla="*/ 4818059 h 5143496"/>
              <a:gd name="connsiteX257" fmla="*/ 1252535 w 3059109"/>
              <a:gd name="connsiteY257" fmla="*/ 4830759 h 5143496"/>
              <a:gd name="connsiteX258" fmla="*/ 1230310 w 3059109"/>
              <a:gd name="connsiteY258" fmla="*/ 4830759 h 5143496"/>
              <a:gd name="connsiteX259" fmla="*/ 1241916 w 3059109"/>
              <a:gd name="connsiteY259" fmla="*/ 4818059 h 5143496"/>
              <a:gd name="connsiteX260" fmla="*/ 1049829 w 3059109"/>
              <a:gd name="connsiteY260" fmla="*/ 4818059 h 5143496"/>
              <a:gd name="connsiteX261" fmla="*/ 1060447 w 3059109"/>
              <a:gd name="connsiteY261" fmla="*/ 4830759 h 5143496"/>
              <a:gd name="connsiteX262" fmla="*/ 1038223 w 3059109"/>
              <a:gd name="connsiteY262" fmla="*/ 4830759 h 5143496"/>
              <a:gd name="connsiteX263" fmla="*/ 1049829 w 3059109"/>
              <a:gd name="connsiteY263" fmla="*/ 4818059 h 5143496"/>
              <a:gd name="connsiteX264" fmla="*/ 900604 w 3059109"/>
              <a:gd name="connsiteY264" fmla="*/ 4818059 h 5143496"/>
              <a:gd name="connsiteX265" fmla="*/ 911223 w 3059109"/>
              <a:gd name="connsiteY265" fmla="*/ 4830759 h 5143496"/>
              <a:gd name="connsiteX266" fmla="*/ 888998 w 3059109"/>
              <a:gd name="connsiteY266" fmla="*/ 4830759 h 5143496"/>
              <a:gd name="connsiteX267" fmla="*/ 900604 w 3059109"/>
              <a:gd name="connsiteY267" fmla="*/ 4818059 h 5143496"/>
              <a:gd name="connsiteX268" fmla="*/ 802115 w 3059109"/>
              <a:gd name="connsiteY268" fmla="*/ 4818059 h 5143496"/>
              <a:gd name="connsiteX269" fmla="*/ 812798 w 3059109"/>
              <a:gd name="connsiteY269" fmla="*/ 4830759 h 5143496"/>
              <a:gd name="connsiteX270" fmla="*/ 790573 w 3059109"/>
              <a:gd name="connsiteY270" fmla="*/ 4830759 h 5143496"/>
              <a:gd name="connsiteX271" fmla="*/ 802115 w 3059109"/>
              <a:gd name="connsiteY271" fmla="*/ 4818059 h 5143496"/>
              <a:gd name="connsiteX272" fmla="*/ 1368422 w 3059109"/>
              <a:gd name="connsiteY272" fmla="*/ 4810121 h 5143496"/>
              <a:gd name="connsiteX273" fmla="*/ 1368422 w 3059109"/>
              <a:gd name="connsiteY273" fmla="*/ 4860921 h 5143496"/>
              <a:gd name="connsiteX274" fmla="*/ 1381122 w 3059109"/>
              <a:gd name="connsiteY274" fmla="*/ 4860921 h 5143496"/>
              <a:gd name="connsiteX275" fmla="*/ 1381122 w 3059109"/>
              <a:gd name="connsiteY275" fmla="*/ 4810121 h 5143496"/>
              <a:gd name="connsiteX276" fmla="*/ 1268410 w 3059109"/>
              <a:gd name="connsiteY276" fmla="*/ 4810121 h 5143496"/>
              <a:gd name="connsiteX277" fmla="*/ 1287816 w 3059109"/>
              <a:gd name="connsiteY277" fmla="*/ 4860921 h 5143496"/>
              <a:gd name="connsiteX278" fmla="*/ 1303109 w 3059109"/>
              <a:gd name="connsiteY278" fmla="*/ 4860921 h 5143496"/>
              <a:gd name="connsiteX279" fmla="*/ 1322385 w 3059109"/>
              <a:gd name="connsiteY279" fmla="*/ 4810121 h 5143496"/>
              <a:gd name="connsiteX280" fmla="*/ 1308763 w 3059109"/>
              <a:gd name="connsiteY280" fmla="*/ 4810121 h 5143496"/>
              <a:gd name="connsiteX281" fmla="*/ 1296169 w 3059109"/>
              <a:gd name="connsiteY281" fmla="*/ 4847067 h 5143496"/>
              <a:gd name="connsiteX282" fmla="*/ 1296040 w 3059109"/>
              <a:gd name="connsiteY282" fmla="*/ 4847067 h 5143496"/>
              <a:gd name="connsiteX283" fmla="*/ 1282932 w 3059109"/>
              <a:gd name="connsiteY283" fmla="*/ 4810121 h 5143496"/>
              <a:gd name="connsiteX284" fmla="*/ 1108719 w 3059109"/>
              <a:gd name="connsiteY284" fmla="*/ 4810121 h 5143496"/>
              <a:gd name="connsiteX285" fmla="*/ 1108719 w 3059109"/>
              <a:gd name="connsiteY285" fmla="*/ 4832092 h 5143496"/>
              <a:gd name="connsiteX286" fmla="*/ 1087435 w 3059109"/>
              <a:gd name="connsiteY286" fmla="*/ 4832092 h 5143496"/>
              <a:gd name="connsiteX287" fmla="*/ 1087435 w 3059109"/>
              <a:gd name="connsiteY287" fmla="*/ 4838950 h 5143496"/>
              <a:gd name="connsiteX288" fmla="*/ 1108719 w 3059109"/>
              <a:gd name="connsiteY288" fmla="*/ 4838950 h 5143496"/>
              <a:gd name="connsiteX289" fmla="*/ 1108719 w 3059109"/>
              <a:gd name="connsiteY289" fmla="*/ 4860921 h 5143496"/>
              <a:gd name="connsiteX290" fmla="*/ 1115363 w 3059109"/>
              <a:gd name="connsiteY290" fmla="*/ 4860921 h 5143496"/>
              <a:gd name="connsiteX291" fmla="*/ 1115363 w 3059109"/>
              <a:gd name="connsiteY291" fmla="*/ 4838950 h 5143496"/>
              <a:gd name="connsiteX292" fmla="*/ 1136647 w 3059109"/>
              <a:gd name="connsiteY292" fmla="*/ 4838950 h 5143496"/>
              <a:gd name="connsiteX293" fmla="*/ 1136647 w 3059109"/>
              <a:gd name="connsiteY293" fmla="*/ 4832092 h 5143496"/>
              <a:gd name="connsiteX294" fmla="*/ 1115363 w 3059109"/>
              <a:gd name="connsiteY294" fmla="*/ 4832092 h 5143496"/>
              <a:gd name="connsiteX295" fmla="*/ 1115363 w 3059109"/>
              <a:gd name="connsiteY295" fmla="*/ 4810121 h 5143496"/>
              <a:gd name="connsiteX296" fmla="*/ 754061 w 3059109"/>
              <a:gd name="connsiteY296" fmla="*/ 4810121 h 5143496"/>
              <a:gd name="connsiteX297" fmla="*/ 754061 w 3059109"/>
              <a:gd name="connsiteY297" fmla="*/ 4860921 h 5143496"/>
              <a:gd name="connsiteX298" fmla="*/ 766761 w 3059109"/>
              <a:gd name="connsiteY298" fmla="*/ 4860921 h 5143496"/>
              <a:gd name="connsiteX299" fmla="*/ 766761 w 3059109"/>
              <a:gd name="connsiteY299" fmla="*/ 4810121 h 5143496"/>
              <a:gd name="connsiteX300" fmla="*/ 1478390 w 3059109"/>
              <a:gd name="connsiteY300" fmla="*/ 4808534 h 5143496"/>
              <a:gd name="connsiteX301" fmla="*/ 1461974 w 3059109"/>
              <a:gd name="connsiteY301" fmla="*/ 4816720 h 5143496"/>
              <a:gd name="connsiteX302" fmla="*/ 1461727 w 3059109"/>
              <a:gd name="connsiteY302" fmla="*/ 4816720 h 5143496"/>
              <a:gd name="connsiteX303" fmla="*/ 1461727 w 3059109"/>
              <a:gd name="connsiteY303" fmla="*/ 4809668 h 5143496"/>
              <a:gd name="connsiteX304" fmla="*/ 1449385 w 3059109"/>
              <a:gd name="connsiteY304" fmla="*/ 4809668 h 5143496"/>
              <a:gd name="connsiteX305" fmla="*/ 1449385 w 3059109"/>
              <a:gd name="connsiteY305" fmla="*/ 4860922 h 5143496"/>
              <a:gd name="connsiteX306" fmla="*/ 1462468 w 3059109"/>
              <a:gd name="connsiteY306" fmla="*/ 4860922 h 5143496"/>
              <a:gd name="connsiteX307" fmla="*/ 1462468 w 3059109"/>
              <a:gd name="connsiteY307" fmla="*/ 4835862 h 5143496"/>
              <a:gd name="connsiteX308" fmla="*/ 1473946 w 3059109"/>
              <a:gd name="connsiteY308" fmla="*/ 4818861 h 5143496"/>
              <a:gd name="connsiteX309" fmla="*/ 1482463 w 3059109"/>
              <a:gd name="connsiteY309" fmla="*/ 4833595 h 5143496"/>
              <a:gd name="connsiteX310" fmla="*/ 1482463 w 3059109"/>
              <a:gd name="connsiteY310" fmla="*/ 4860922 h 5143496"/>
              <a:gd name="connsiteX311" fmla="*/ 1495422 w 3059109"/>
              <a:gd name="connsiteY311" fmla="*/ 4860922 h 5143496"/>
              <a:gd name="connsiteX312" fmla="*/ 1495422 w 3059109"/>
              <a:gd name="connsiteY312" fmla="*/ 4828558 h 5143496"/>
              <a:gd name="connsiteX313" fmla="*/ 1478390 w 3059109"/>
              <a:gd name="connsiteY313" fmla="*/ 4808534 h 5143496"/>
              <a:gd name="connsiteX314" fmla="*/ 1414932 w 3059109"/>
              <a:gd name="connsiteY314" fmla="*/ 4808534 h 5143496"/>
              <a:gd name="connsiteX315" fmla="*/ 1390647 w 3059109"/>
              <a:gd name="connsiteY315" fmla="*/ 4835839 h 5143496"/>
              <a:gd name="connsiteX316" fmla="*/ 1418016 w 3059109"/>
              <a:gd name="connsiteY316" fmla="*/ 4862509 h 5143496"/>
              <a:gd name="connsiteX317" fmla="*/ 1436004 w 3059109"/>
              <a:gd name="connsiteY317" fmla="*/ 4858445 h 5143496"/>
              <a:gd name="connsiteX318" fmla="*/ 1436004 w 3059109"/>
              <a:gd name="connsiteY318" fmla="*/ 4847523 h 5143496"/>
              <a:gd name="connsiteX319" fmla="*/ 1418658 w 3059109"/>
              <a:gd name="connsiteY319" fmla="*/ 4852730 h 5143496"/>
              <a:gd name="connsiteX320" fmla="*/ 1403753 w 3059109"/>
              <a:gd name="connsiteY320" fmla="*/ 4839649 h 5143496"/>
              <a:gd name="connsiteX321" fmla="*/ 1439859 w 3059109"/>
              <a:gd name="connsiteY321" fmla="*/ 4839649 h 5143496"/>
              <a:gd name="connsiteX322" fmla="*/ 1414932 w 3059109"/>
              <a:gd name="connsiteY322" fmla="*/ 4808534 h 5143496"/>
              <a:gd name="connsiteX323" fmla="*/ 1356446 w 3059109"/>
              <a:gd name="connsiteY323" fmla="*/ 4808534 h 5143496"/>
              <a:gd name="connsiteX324" fmla="*/ 1342437 w 3059109"/>
              <a:gd name="connsiteY324" fmla="*/ 4821379 h 5143496"/>
              <a:gd name="connsiteX325" fmla="*/ 1342185 w 3059109"/>
              <a:gd name="connsiteY325" fmla="*/ 4821379 h 5143496"/>
              <a:gd name="connsiteX326" fmla="*/ 1342185 w 3059109"/>
              <a:gd name="connsiteY326" fmla="*/ 4809668 h 5143496"/>
              <a:gd name="connsiteX327" fmla="*/ 1330322 w 3059109"/>
              <a:gd name="connsiteY327" fmla="*/ 4809668 h 5143496"/>
              <a:gd name="connsiteX328" fmla="*/ 1330322 w 3059109"/>
              <a:gd name="connsiteY328" fmla="*/ 4860922 h 5143496"/>
              <a:gd name="connsiteX329" fmla="*/ 1343699 w 3059109"/>
              <a:gd name="connsiteY329" fmla="*/ 4860922 h 5143496"/>
              <a:gd name="connsiteX330" fmla="*/ 1343699 w 3059109"/>
              <a:gd name="connsiteY330" fmla="*/ 4842158 h 5143496"/>
              <a:gd name="connsiteX331" fmla="*/ 1354553 w 3059109"/>
              <a:gd name="connsiteY331" fmla="*/ 4821253 h 5143496"/>
              <a:gd name="connsiteX332" fmla="*/ 1360484 w 3059109"/>
              <a:gd name="connsiteY332" fmla="*/ 4822387 h 5143496"/>
              <a:gd name="connsiteX333" fmla="*/ 1360484 w 3059109"/>
              <a:gd name="connsiteY333" fmla="*/ 4808912 h 5143496"/>
              <a:gd name="connsiteX334" fmla="*/ 1356446 w 3059109"/>
              <a:gd name="connsiteY334" fmla="*/ 4808534 h 5143496"/>
              <a:gd name="connsiteX335" fmla="*/ 1241173 w 3059109"/>
              <a:gd name="connsiteY335" fmla="*/ 4808534 h 5143496"/>
              <a:gd name="connsiteX336" fmla="*/ 1217610 w 3059109"/>
              <a:gd name="connsiteY336" fmla="*/ 4835839 h 5143496"/>
              <a:gd name="connsiteX337" fmla="*/ 1244041 w 3059109"/>
              <a:gd name="connsiteY337" fmla="*/ 4862509 h 5143496"/>
              <a:gd name="connsiteX338" fmla="*/ 1261495 w 3059109"/>
              <a:gd name="connsiteY338" fmla="*/ 4858445 h 5143496"/>
              <a:gd name="connsiteX339" fmla="*/ 1261495 w 3059109"/>
              <a:gd name="connsiteY339" fmla="*/ 4847523 h 5143496"/>
              <a:gd name="connsiteX340" fmla="*/ 1244664 w 3059109"/>
              <a:gd name="connsiteY340" fmla="*/ 4852730 h 5143496"/>
              <a:gd name="connsiteX341" fmla="*/ 1230202 w 3059109"/>
              <a:gd name="connsiteY341" fmla="*/ 4839649 h 5143496"/>
              <a:gd name="connsiteX342" fmla="*/ 1265235 w 3059109"/>
              <a:gd name="connsiteY342" fmla="*/ 4839649 h 5143496"/>
              <a:gd name="connsiteX343" fmla="*/ 1241173 w 3059109"/>
              <a:gd name="connsiteY343" fmla="*/ 4808534 h 5143496"/>
              <a:gd name="connsiteX344" fmla="*/ 1049085 w 3059109"/>
              <a:gd name="connsiteY344" fmla="*/ 4808534 h 5143496"/>
              <a:gd name="connsiteX345" fmla="*/ 1025523 w 3059109"/>
              <a:gd name="connsiteY345" fmla="*/ 4835839 h 5143496"/>
              <a:gd name="connsiteX346" fmla="*/ 1051953 w 3059109"/>
              <a:gd name="connsiteY346" fmla="*/ 4862509 h 5143496"/>
              <a:gd name="connsiteX347" fmla="*/ 1069407 w 3059109"/>
              <a:gd name="connsiteY347" fmla="*/ 4858445 h 5143496"/>
              <a:gd name="connsiteX348" fmla="*/ 1069407 w 3059109"/>
              <a:gd name="connsiteY348" fmla="*/ 4847523 h 5143496"/>
              <a:gd name="connsiteX349" fmla="*/ 1052576 w 3059109"/>
              <a:gd name="connsiteY349" fmla="*/ 4852730 h 5143496"/>
              <a:gd name="connsiteX350" fmla="*/ 1038115 w 3059109"/>
              <a:gd name="connsiteY350" fmla="*/ 4839649 h 5143496"/>
              <a:gd name="connsiteX351" fmla="*/ 1073147 w 3059109"/>
              <a:gd name="connsiteY351" fmla="*/ 4839649 h 5143496"/>
              <a:gd name="connsiteX352" fmla="*/ 1049085 w 3059109"/>
              <a:gd name="connsiteY352" fmla="*/ 4808534 h 5143496"/>
              <a:gd name="connsiteX353" fmla="*/ 956309 w 3059109"/>
              <a:gd name="connsiteY353" fmla="*/ 4808534 h 5143496"/>
              <a:gd name="connsiteX354" fmla="*/ 931861 w 3059109"/>
              <a:gd name="connsiteY354" fmla="*/ 4835331 h 5143496"/>
              <a:gd name="connsiteX355" fmla="*/ 956806 w 3059109"/>
              <a:gd name="connsiteY355" fmla="*/ 4862509 h 5143496"/>
              <a:gd name="connsiteX356" fmla="*/ 969961 w 3059109"/>
              <a:gd name="connsiteY356" fmla="*/ 4860858 h 5143496"/>
              <a:gd name="connsiteX357" fmla="*/ 969340 w 3059109"/>
              <a:gd name="connsiteY357" fmla="*/ 4849682 h 5143496"/>
              <a:gd name="connsiteX358" fmla="*/ 959288 w 3059109"/>
              <a:gd name="connsiteY358" fmla="*/ 4852095 h 5143496"/>
              <a:gd name="connsiteX359" fmla="*/ 945636 w 3059109"/>
              <a:gd name="connsiteY359" fmla="*/ 4835331 h 5143496"/>
              <a:gd name="connsiteX360" fmla="*/ 958916 w 3059109"/>
              <a:gd name="connsiteY360" fmla="*/ 4818948 h 5143496"/>
              <a:gd name="connsiteX361" fmla="*/ 967851 w 3059109"/>
              <a:gd name="connsiteY361" fmla="*/ 4820853 h 5143496"/>
              <a:gd name="connsiteX362" fmla="*/ 969092 w 3059109"/>
              <a:gd name="connsiteY362" fmla="*/ 4810185 h 5143496"/>
              <a:gd name="connsiteX363" fmla="*/ 956309 w 3059109"/>
              <a:gd name="connsiteY363" fmla="*/ 4808534 h 5143496"/>
              <a:gd name="connsiteX364" fmla="*/ 899861 w 3059109"/>
              <a:gd name="connsiteY364" fmla="*/ 4808534 h 5143496"/>
              <a:gd name="connsiteX365" fmla="*/ 876298 w 3059109"/>
              <a:gd name="connsiteY365" fmla="*/ 4835839 h 5143496"/>
              <a:gd name="connsiteX366" fmla="*/ 902729 w 3059109"/>
              <a:gd name="connsiteY366" fmla="*/ 4862509 h 5143496"/>
              <a:gd name="connsiteX367" fmla="*/ 920183 w 3059109"/>
              <a:gd name="connsiteY367" fmla="*/ 4858445 h 5143496"/>
              <a:gd name="connsiteX368" fmla="*/ 920183 w 3059109"/>
              <a:gd name="connsiteY368" fmla="*/ 4847523 h 5143496"/>
              <a:gd name="connsiteX369" fmla="*/ 903352 w 3059109"/>
              <a:gd name="connsiteY369" fmla="*/ 4852730 h 5143496"/>
              <a:gd name="connsiteX370" fmla="*/ 888890 w 3059109"/>
              <a:gd name="connsiteY370" fmla="*/ 4839649 h 5143496"/>
              <a:gd name="connsiteX371" fmla="*/ 923923 w 3059109"/>
              <a:gd name="connsiteY371" fmla="*/ 4839649 h 5143496"/>
              <a:gd name="connsiteX372" fmla="*/ 899861 w 3059109"/>
              <a:gd name="connsiteY372" fmla="*/ 4808534 h 5143496"/>
              <a:gd name="connsiteX373" fmla="*/ 852512 w 3059109"/>
              <a:gd name="connsiteY373" fmla="*/ 4808534 h 5143496"/>
              <a:gd name="connsiteX374" fmla="*/ 831848 w 3059109"/>
              <a:gd name="connsiteY374" fmla="*/ 4824536 h 5143496"/>
              <a:gd name="connsiteX375" fmla="*/ 855612 w 3059109"/>
              <a:gd name="connsiteY375" fmla="*/ 4846380 h 5143496"/>
              <a:gd name="connsiteX376" fmla="*/ 846701 w 3059109"/>
              <a:gd name="connsiteY376" fmla="*/ 4852730 h 5143496"/>
              <a:gd name="connsiteX377" fmla="*/ 833269 w 3059109"/>
              <a:gd name="connsiteY377" fmla="*/ 4849301 h 5143496"/>
              <a:gd name="connsiteX378" fmla="*/ 832365 w 3059109"/>
              <a:gd name="connsiteY378" fmla="*/ 4860350 h 5143496"/>
              <a:gd name="connsiteX379" fmla="*/ 847863 w 3059109"/>
              <a:gd name="connsiteY379" fmla="*/ 4862509 h 5143496"/>
              <a:gd name="connsiteX380" fmla="*/ 869948 w 3059109"/>
              <a:gd name="connsiteY380" fmla="*/ 4845745 h 5143496"/>
              <a:gd name="connsiteX381" fmla="*/ 846184 w 3059109"/>
              <a:gd name="connsiteY381" fmla="*/ 4824028 h 5143496"/>
              <a:gd name="connsiteX382" fmla="*/ 854191 w 3059109"/>
              <a:gd name="connsiteY382" fmla="*/ 4818313 h 5143496"/>
              <a:gd name="connsiteX383" fmla="*/ 866461 w 3059109"/>
              <a:gd name="connsiteY383" fmla="*/ 4820599 h 5143496"/>
              <a:gd name="connsiteX384" fmla="*/ 867365 w 3059109"/>
              <a:gd name="connsiteY384" fmla="*/ 4810439 h 5143496"/>
              <a:gd name="connsiteX385" fmla="*/ 852512 w 3059109"/>
              <a:gd name="connsiteY385" fmla="*/ 4808534 h 5143496"/>
              <a:gd name="connsiteX386" fmla="*/ 801375 w 3059109"/>
              <a:gd name="connsiteY386" fmla="*/ 4808534 h 5143496"/>
              <a:gd name="connsiteX387" fmla="*/ 777873 w 3059109"/>
              <a:gd name="connsiteY387" fmla="*/ 4835839 h 5143496"/>
              <a:gd name="connsiteX388" fmla="*/ 804359 w 3059109"/>
              <a:gd name="connsiteY388" fmla="*/ 4862509 h 5143496"/>
              <a:gd name="connsiteX389" fmla="*/ 821768 w 3059109"/>
              <a:gd name="connsiteY389" fmla="*/ 4858445 h 5143496"/>
              <a:gd name="connsiteX390" fmla="*/ 821768 w 3059109"/>
              <a:gd name="connsiteY390" fmla="*/ 4847523 h 5143496"/>
              <a:gd name="connsiteX391" fmla="*/ 804981 w 3059109"/>
              <a:gd name="connsiteY391" fmla="*/ 4852730 h 5143496"/>
              <a:gd name="connsiteX392" fmla="*/ 790432 w 3059109"/>
              <a:gd name="connsiteY392" fmla="*/ 4839649 h 5143496"/>
              <a:gd name="connsiteX393" fmla="*/ 825498 w 3059109"/>
              <a:gd name="connsiteY393" fmla="*/ 4839649 h 5143496"/>
              <a:gd name="connsiteX394" fmla="*/ 801375 w 3059109"/>
              <a:gd name="connsiteY394" fmla="*/ 4808534 h 5143496"/>
              <a:gd name="connsiteX395" fmla="*/ 1165222 w 3059109"/>
              <a:gd name="connsiteY395" fmla="*/ 4802184 h 5143496"/>
              <a:gd name="connsiteX396" fmla="*/ 1172918 w 3059109"/>
              <a:gd name="connsiteY396" fmla="*/ 4802184 h 5143496"/>
              <a:gd name="connsiteX397" fmla="*/ 1195384 w 3059109"/>
              <a:gd name="connsiteY397" fmla="*/ 4825934 h 5143496"/>
              <a:gd name="connsiteX398" fmla="*/ 1172918 w 3059109"/>
              <a:gd name="connsiteY398" fmla="*/ 4849809 h 5143496"/>
              <a:gd name="connsiteX399" fmla="*/ 1165222 w 3059109"/>
              <a:gd name="connsiteY399" fmla="*/ 4849809 h 5143496"/>
              <a:gd name="connsiteX400" fmla="*/ 1526933 w 3059109"/>
              <a:gd name="connsiteY400" fmla="*/ 4795834 h 5143496"/>
              <a:gd name="connsiteX401" fmla="*/ 1513353 w 3059109"/>
              <a:gd name="connsiteY401" fmla="*/ 4800103 h 5143496"/>
              <a:gd name="connsiteX402" fmla="*/ 1513353 w 3059109"/>
              <a:gd name="connsiteY402" fmla="*/ 4810274 h 5143496"/>
              <a:gd name="connsiteX403" fmla="*/ 1503360 w 3059109"/>
              <a:gd name="connsiteY403" fmla="*/ 4810274 h 5143496"/>
              <a:gd name="connsiteX404" fmla="*/ 1503360 w 3059109"/>
              <a:gd name="connsiteY404" fmla="*/ 4820068 h 5143496"/>
              <a:gd name="connsiteX405" fmla="*/ 1513353 w 3059109"/>
              <a:gd name="connsiteY405" fmla="*/ 4820068 h 5143496"/>
              <a:gd name="connsiteX406" fmla="*/ 1513353 w 3059109"/>
              <a:gd name="connsiteY406" fmla="*/ 4846060 h 5143496"/>
              <a:gd name="connsiteX407" fmla="*/ 1529751 w 3059109"/>
              <a:gd name="connsiteY407" fmla="*/ 4862509 h 5143496"/>
              <a:gd name="connsiteX408" fmla="*/ 1539872 w 3059109"/>
              <a:gd name="connsiteY408" fmla="*/ 4861379 h 5143496"/>
              <a:gd name="connsiteX409" fmla="*/ 1539488 w 3059109"/>
              <a:gd name="connsiteY409" fmla="*/ 4850832 h 5143496"/>
              <a:gd name="connsiteX410" fmla="*/ 1533210 w 3059109"/>
              <a:gd name="connsiteY410" fmla="*/ 4852213 h 5143496"/>
              <a:gd name="connsiteX411" fmla="*/ 1526933 w 3059109"/>
              <a:gd name="connsiteY411" fmla="*/ 4843800 h 5143496"/>
              <a:gd name="connsiteX412" fmla="*/ 1526933 w 3059109"/>
              <a:gd name="connsiteY412" fmla="*/ 4820068 h 5143496"/>
              <a:gd name="connsiteX413" fmla="*/ 1538975 w 3059109"/>
              <a:gd name="connsiteY413" fmla="*/ 4820068 h 5143496"/>
              <a:gd name="connsiteX414" fmla="*/ 1538975 w 3059109"/>
              <a:gd name="connsiteY414" fmla="*/ 4810274 h 5143496"/>
              <a:gd name="connsiteX415" fmla="*/ 1526933 w 3059109"/>
              <a:gd name="connsiteY415" fmla="*/ 4810274 h 5143496"/>
              <a:gd name="connsiteX416" fmla="*/ 1150935 w 3059109"/>
              <a:gd name="connsiteY416" fmla="*/ 4791071 h 5143496"/>
              <a:gd name="connsiteX417" fmla="*/ 1150935 w 3059109"/>
              <a:gd name="connsiteY417" fmla="*/ 4860921 h 5143496"/>
              <a:gd name="connsiteX418" fmla="*/ 1169721 w 3059109"/>
              <a:gd name="connsiteY418" fmla="*/ 4860921 h 5143496"/>
              <a:gd name="connsiteX419" fmla="*/ 1209672 w 3059109"/>
              <a:gd name="connsiteY419" fmla="*/ 4825933 h 5143496"/>
              <a:gd name="connsiteX420" fmla="*/ 1169721 w 3059109"/>
              <a:gd name="connsiteY420" fmla="*/ 4791071 h 5143496"/>
              <a:gd name="connsiteX421" fmla="*/ 717449 w 3059109"/>
              <a:gd name="connsiteY421" fmla="*/ 4791071 h 5143496"/>
              <a:gd name="connsiteX422" fmla="*/ 679448 w 3059109"/>
              <a:gd name="connsiteY422" fmla="*/ 4828044 h 5143496"/>
              <a:gd name="connsiteX423" fmla="*/ 717449 w 3059109"/>
              <a:gd name="connsiteY423" fmla="*/ 4862509 h 5143496"/>
              <a:gd name="connsiteX424" fmla="*/ 739773 w 3059109"/>
              <a:gd name="connsiteY424" fmla="*/ 4859000 h 5143496"/>
              <a:gd name="connsiteX425" fmla="*/ 739773 w 3059109"/>
              <a:gd name="connsiteY425" fmla="*/ 4821777 h 5143496"/>
              <a:gd name="connsiteX426" fmla="*/ 711806 w 3059109"/>
              <a:gd name="connsiteY426" fmla="*/ 4821777 h 5143496"/>
              <a:gd name="connsiteX427" fmla="*/ 711806 w 3059109"/>
              <a:gd name="connsiteY427" fmla="*/ 4832681 h 5143496"/>
              <a:gd name="connsiteX428" fmla="*/ 726479 w 3059109"/>
              <a:gd name="connsiteY428" fmla="*/ 4832681 h 5143496"/>
              <a:gd name="connsiteX429" fmla="*/ 726479 w 3059109"/>
              <a:gd name="connsiteY429" fmla="*/ 4850728 h 5143496"/>
              <a:gd name="connsiteX430" fmla="*/ 717449 w 3059109"/>
              <a:gd name="connsiteY430" fmla="*/ 4851731 h 5143496"/>
              <a:gd name="connsiteX431" fmla="*/ 693871 w 3059109"/>
              <a:gd name="connsiteY431" fmla="*/ 4827041 h 5143496"/>
              <a:gd name="connsiteX432" fmla="*/ 718954 w 3059109"/>
              <a:gd name="connsiteY432" fmla="*/ 4801975 h 5143496"/>
              <a:gd name="connsiteX433" fmla="*/ 736763 w 3059109"/>
              <a:gd name="connsiteY433" fmla="*/ 4805610 h 5143496"/>
              <a:gd name="connsiteX434" fmla="*/ 737767 w 3059109"/>
              <a:gd name="connsiteY434" fmla="*/ 4793954 h 5143496"/>
              <a:gd name="connsiteX435" fmla="*/ 717449 w 3059109"/>
              <a:gd name="connsiteY435" fmla="*/ 4791071 h 5143496"/>
              <a:gd name="connsiteX436" fmla="*/ 1368422 w 3059109"/>
              <a:gd name="connsiteY436" fmla="*/ 4787896 h 5143496"/>
              <a:gd name="connsiteX437" fmla="*/ 1368422 w 3059109"/>
              <a:gd name="connsiteY437" fmla="*/ 4800596 h 5143496"/>
              <a:gd name="connsiteX438" fmla="*/ 1381122 w 3059109"/>
              <a:gd name="connsiteY438" fmla="*/ 4800596 h 5143496"/>
              <a:gd name="connsiteX439" fmla="*/ 1381122 w 3059109"/>
              <a:gd name="connsiteY439" fmla="*/ 4787896 h 5143496"/>
              <a:gd name="connsiteX440" fmla="*/ 977898 w 3059109"/>
              <a:gd name="connsiteY440" fmla="*/ 4787896 h 5143496"/>
              <a:gd name="connsiteX441" fmla="*/ 977898 w 3059109"/>
              <a:gd name="connsiteY441" fmla="*/ 4860921 h 5143496"/>
              <a:gd name="connsiteX442" fmla="*/ 991288 w 3059109"/>
              <a:gd name="connsiteY442" fmla="*/ 4860921 h 5143496"/>
              <a:gd name="connsiteX443" fmla="*/ 991288 w 3059109"/>
              <a:gd name="connsiteY443" fmla="*/ 4836203 h 5143496"/>
              <a:gd name="connsiteX444" fmla="*/ 991415 w 3059109"/>
              <a:gd name="connsiteY444" fmla="*/ 4836203 h 5143496"/>
              <a:gd name="connsiteX445" fmla="*/ 1008595 w 3059109"/>
              <a:gd name="connsiteY445" fmla="*/ 4860921 h 5143496"/>
              <a:gd name="connsiteX446" fmla="*/ 1025523 w 3059109"/>
              <a:gd name="connsiteY446" fmla="*/ 4860921 h 5143496"/>
              <a:gd name="connsiteX447" fmla="*/ 1004047 w 3059109"/>
              <a:gd name="connsiteY447" fmla="*/ 4832690 h 5143496"/>
              <a:gd name="connsiteX448" fmla="*/ 1023123 w 3059109"/>
              <a:gd name="connsiteY448" fmla="*/ 4809854 h 5143496"/>
              <a:gd name="connsiteX449" fmla="*/ 1007458 w 3059109"/>
              <a:gd name="connsiteY449" fmla="*/ 4809854 h 5143496"/>
              <a:gd name="connsiteX450" fmla="*/ 991415 w 3059109"/>
              <a:gd name="connsiteY450" fmla="*/ 4830306 h 5143496"/>
              <a:gd name="connsiteX451" fmla="*/ 991288 w 3059109"/>
              <a:gd name="connsiteY451" fmla="*/ 4830306 h 5143496"/>
              <a:gd name="connsiteX452" fmla="*/ 991288 w 3059109"/>
              <a:gd name="connsiteY452" fmla="*/ 4787896 h 5143496"/>
              <a:gd name="connsiteX453" fmla="*/ 754061 w 3059109"/>
              <a:gd name="connsiteY453" fmla="*/ 4787896 h 5143496"/>
              <a:gd name="connsiteX454" fmla="*/ 754061 w 3059109"/>
              <a:gd name="connsiteY454" fmla="*/ 4800596 h 5143496"/>
              <a:gd name="connsiteX455" fmla="*/ 766761 w 3059109"/>
              <a:gd name="connsiteY455" fmla="*/ 4800596 h 5143496"/>
              <a:gd name="connsiteX456" fmla="*/ 766761 w 3059109"/>
              <a:gd name="connsiteY456" fmla="*/ 4787896 h 5143496"/>
              <a:gd name="connsiteX457" fmla="*/ 341344 w 3059109"/>
              <a:gd name="connsiteY457" fmla="*/ 4787896 h 5143496"/>
              <a:gd name="connsiteX458" fmla="*/ 252412 w 3059109"/>
              <a:gd name="connsiteY458" fmla="*/ 4876859 h 5143496"/>
              <a:gd name="connsiteX459" fmla="*/ 341344 w 3059109"/>
              <a:gd name="connsiteY459" fmla="*/ 4965696 h 5143496"/>
              <a:gd name="connsiteX460" fmla="*/ 518955 w 3059109"/>
              <a:gd name="connsiteY460" fmla="*/ 4965696 h 5143496"/>
              <a:gd name="connsiteX461" fmla="*/ 608013 w 3059109"/>
              <a:gd name="connsiteY461" fmla="*/ 4876859 h 5143496"/>
              <a:gd name="connsiteX462" fmla="*/ 518955 w 3059109"/>
              <a:gd name="connsiteY462" fmla="*/ 4787896 h 5143496"/>
              <a:gd name="connsiteX463" fmla="*/ 414448 w 3059109"/>
              <a:gd name="connsiteY463" fmla="*/ 4787896 h 5143496"/>
              <a:gd name="connsiteX464" fmla="*/ 414448 w 3059109"/>
              <a:gd name="connsiteY464" fmla="*/ 4861027 h 5143496"/>
              <a:gd name="connsiteX465" fmla="*/ 341344 w 3059109"/>
              <a:gd name="connsiteY465" fmla="*/ 4861027 h 5143496"/>
              <a:gd name="connsiteX466" fmla="*/ 341344 w 3059109"/>
              <a:gd name="connsiteY466" fmla="*/ 4892566 h 5143496"/>
              <a:gd name="connsiteX467" fmla="*/ 414448 w 3059109"/>
              <a:gd name="connsiteY467" fmla="*/ 4892566 h 5143496"/>
              <a:gd name="connsiteX468" fmla="*/ 414448 w 3059109"/>
              <a:gd name="connsiteY468" fmla="*/ 4934157 h 5143496"/>
              <a:gd name="connsiteX469" fmla="*/ 341344 w 3059109"/>
              <a:gd name="connsiteY469" fmla="*/ 4934157 h 5143496"/>
              <a:gd name="connsiteX470" fmla="*/ 283940 w 3059109"/>
              <a:gd name="connsiteY470" fmla="*/ 4876859 h 5143496"/>
              <a:gd name="connsiteX471" fmla="*/ 341344 w 3059109"/>
              <a:gd name="connsiteY471" fmla="*/ 4819435 h 5143496"/>
              <a:gd name="connsiteX472" fmla="*/ 377896 w 3059109"/>
              <a:gd name="connsiteY472" fmla="*/ 4819435 h 5143496"/>
              <a:gd name="connsiteX473" fmla="*/ 377896 w 3059109"/>
              <a:gd name="connsiteY473" fmla="*/ 4787896 h 5143496"/>
              <a:gd name="connsiteX474" fmla="*/ 0 w 3059109"/>
              <a:gd name="connsiteY474" fmla="*/ 0 h 5143496"/>
              <a:gd name="connsiteX475" fmla="*/ 3059109 w 3059109"/>
              <a:gd name="connsiteY475" fmla="*/ 0 h 5143496"/>
              <a:gd name="connsiteX476" fmla="*/ 3059109 w 3059109"/>
              <a:gd name="connsiteY476" fmla="*/ 5143496 h 5143496"/>
              <a:gd name="connsiteX477" fmla="*/ 0 w 3059109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3059109" h="5143496">
                <a:moveTo>
                  <a:pt x="846805" y="4938709"/>
                </a:moveTo>
                <a:cubicBezTo>
                  <a:pt x="848699" y="4938709"/>
                  <a:pt x="850593" y="4938946"/>
                  <a:pt x="852487" y="4938946"/>
                </a:cubicBezTo>
                <a:lnTo>
                  <a:pt x="852487" y="4942856"/>
                </a:lnTo>
                <a:cubicBezTo>
                  <a:pt x="852487" y="4949490"/>
                  <a:pt x="847815" y="4954584"/>
                  <a:pt x="839102" y="4954584"/>
                </a:cubicBezTo>
                <a:cubicBezTo>
                  <a:pt x="835187" y="4954584"/>
                  <a:pt x="830262" y="4952096"/>
                  <a:pt x="830262" y="4947358"/>
                </a:cubicBezTo>
                <a:cubicBezTo>
                  <a:pt x="830262" y="4939420"/>
                  <a:pt x="842006" y="4938709"/>
                  <a:pt x="846805" y="4938709"/>
                </a:cubicBezTo>
                <a:close/>
                <a:moveTo>
                  <a:pt x="1518868" y="4919659"/>
                </a:moveTo>
                <a:cubicBezTo>
                  <a:pt x="1526195" y="4919659"/>
                  <a:pt x="1530347" y="4925410"/>
                  <a:pt x="1530347" y="4932359"/>
                </a:cubicBezTo>
                <a:lnTo>
                  <a:pt x="1506535" y="4932359"/>
                </a:lnTo>
                <a:cubicBezTo>
                  <a:pt x="1507146" y="4926488"/>
                  <a:pt x="1510565" y="4919659"/>
                  <a:pt x="1518868" y="4919659"/>
                </a:cubicBezTo>
                <a:close/>
                <a:moveTo>
                  <a:pt x="1369581" y="4919659"/>
                </a:moveTo>
                <a:cubicBezTo>
                  <a:pt x="1376871" y="4919659"/>
                  <a:pt x="1381123" y="4925410"/>
                  <a:pt x="1381123" y="4932359"/>
                </a:cubicBezTo>
                <a:lnTo>
                  <a:pt x="1357311" y="4932359"/>
                </a:lnTo>
                <a:cubicBezTo>
                  <a:pt x="1357918" y="4926488"/>
                  <a:pt x="1361320" y="4919659"/>
                  <a:pt x="1369581" y="4919659"/>
                </a:cubicBezTo>
                <a:close/>
                <a:moveTo>
                  <a:pt x="1313219" y="4919659"/>
                </a:moveTo>
                <a:cubicBezTo>
                  <a:pt x="1322671" y="4919659"/>
                  <a:pt x="1327148" y="4928545"/>
                  <a:pt x="1327148" y="4937307"/>
                </a:cubicBezTo>
                <a:cubicBezTo>
                  <a:pt x="1327148" y="4944958"/>
                  <a:pt x="1323044" y="4954584"/>
                  <a:pt x="1313343" y="4954584"/>
                </a:cubicBezTo>
                <a:cubicBezTo>
                  <a:pt x="1304016" y="4954584"/>
                  <a:pt x="1300161" y="4944341"/>
                  <a:pt x="1300410" y="4936937"/>
                </a:cubicBezTo>
                <a:cubicBezTo>
                  <a:pt x="1300161" y="4928545"/>
                  <a:pt x="1303892" y="4919659"/>
                  <a:pt x="1313219" y="4919659"/>
                </a:cubicBezTo>
                <a:close/>
                <a:moveTo>
                  <a:pt x="1142204" y="4919659"/>
                </a:moveTo>
                <a:cubicBezTo>
                  <a:pt x="1151661" y="4919659"/>
                  <a:pt x="1157285" y="4928298"/>
                  <a:pt x="1157285" y="4937183"/>
                </a:cubicBezTo>
                <a:cubicBezTo>
                  <a:pt x="1157285" y="4945452"/>
                  <a:pt x="1152556" y="4954584"/>
                  <a:pt x="1142204" y="4954584"/>
                </a:cubicBezTo>
                <a:cubicBezTo>
                  <a:pt x="1131724" y="4954584"/>
                  <a:pt x="1127123" y="4945452"/>
                  <a:pt x="1127123" y="4937183"/>
                </a:cubicBezTo>
                <a:cubicBezTo>
                  <a:pt x="1127123" y="4928298"/>
                  <a:pt x="1132618" y="4919659"/>
                  <a:pt x="1142204" y="4919659"/>
                </a:cubicBezTo>
                <a:close/>
                <a:moveTo>
                  <a:pt x="1011716" y="4919659"/>
                </a:moveTo>
                <a:cubicBezTo>
                  <a:pt x="1021005" y="4919659"/>
                  <a:pt x="1025524" y="4928327"/>
                  <a:pt x="1025524" y="4938269"/>
                </a:cubicBezTo>
                <a:cubicBezTo>
                  <a:pt x="1025524" y="4947319"/>
                  <a:pt x="1019875" y="4954584"/>
                  <a:pt x="1011716" y="4954584"/>
                </a:cubicBezTo>
                <a:cubicBezTo>
                  <a:pt x="1003558" y="4954584"/>
                  <a:pt x="998537" y="4946682"/>
                  <a:pt x="998537" y="4937632"/>
                </a:cubicBezTo>
                <a:cubicBezTo>
                  <a:pt x="998537" y="4929474"/>
                  <a:pt x="1002930" y="4919659"/>
                  <a:pt x="1011716" y="4919659"/>
                </a:cubicBezTo>
                <a:close/>
                <a:moveTo>
                  <a:pt x="791854" y="4919659"/>
                </a:moveTo>
                <a:cubicBezTo>
                  <a:pt x="799144" y="4919659"/>
                  <a:pt x="803274" y="4925410"/>
                  <a:pt x="803274" y="4932359"/>
                </a:cubicBezTo>
                <a:lnTo>
                  <a:pt x="779463" y="4932359"/>
                </a:lnTo>
                <a:cubicBezTo>
                  <a:pt x="780070" y="4926488"/>
                  <a:pt x="783593" y="4919659"/>
                  <a:pt x="791854" y="4919659"/>
                </a:cubicBezTo>
                <a:close/>
                <a:moveTo>
                  <a:pt x="1268411" y="4913309"/>
                </a:moveTo>
                <a:lnTo>
                  <a:pt x="1268411" y="4960934"/>
                </a:lnTo>
                <a:lnTo>
                  <a:pt x="1277937" y="4960934"/>
                </a:lnTo>
                <a:lnTo>
                  <a:pt x="1277937" y="4913309"/>
                </a:lnTo>
                <a:close/>
                <a:moveTo>
                  <a:pt x="911225" y="4913309"/>
                </a:moveTo>
                <a:lnTo>
                  <a:pt x="911225" y="4960934"/>
                </a:lnTo>
                <a:lnTo>
                  <a:pt x="919162" y="4960934"/>
                </a:lnTo>
                <a:lnTo>
                  <a:pt x="919162" y="4913309"/>
                </a:lnTo>
                <a:close/>
                <a:moveTo>
                  <a:pt x="1519128" y="4911721"/>
                </a:moveTo>
                <a:cubicBezTo>
                  <a:pt x="1505758" y="4911721"/>
                  <a:pt x="1497010" y="4921881"/>
                  <a:pt x="1497010" y="4936285"/>
                </a:cubicBezTo>
                <a:cubicBezTo>
                  <a:pt x="1497010" y="4952104"/>
                  <a:pt x="1504633" y="4962521"/>
                  <a:pt x="1521378" y="4962521"/>
                </a:cubicBezTo>
                <a:cubicBezTo>
                  <a:pt x="1529250" y="4962521"/>
                  <a:pt x="1532999" y="4960721"/>
                  <a:pt x="1536373" y="4959435"/>
                </a:cubicBezTo>
                <a:lnTo>
                  <a:pt x="1536373" y="4950432"/>
                </a:lnTo>
                <a:cubicBezTo>
                  <a:pt x="1534124" y="4952361"/>
                  <a:pt x="1527501" y="4955319"/>
                  <a:pt x="1521753" y="4955319"/>
                </a:cubicBezTo>
                <a:cubicBezTo>
                  <a:pt x="1513505" y="4955319"/>
                  <a:pt x="1506257" y="4948760"/>
                  <a:pt x="1506257" y="4939115"/>
                </a:cubicBezTo>
                <a:lnTo>
                  <a:pt x="1539872" y="4939115"/>
                </a:lnTo>
                <a:cubicBezTo>
                  <a:pt x="1539872" y="4923553"/>
                  <a:pt x="1534874" y="4911721"/>
                  <a:pt x="1519128" y="4911721"/>
                </a:cubicBezTo>
                <a:close/>
                <a:moveTo>
                  <a:pt x="1479684" y="4911721"/>
                </a:moveTo>
                <a:cubicBezTo>
                  <a:pt x="1465340" y="4911721"/>
                  <a:pt x="1455735" y="4922396"/>
                  <a:pt x="1455735" y="4937186"/>
                </a:cubicBezTo>
                <a:cubicBezTo>
                  <a:pt x="1455735" y="4951075"/>
                  <a:pt x="1465464" y="4962521"/>
                  <a:pt x="1479684" y="4962521"/>
                </a:cubicBezTo>
                <a:cubicBezTo>
                  <a:pt x="1482802" y="4962521"/>
                  <a:pt x="1487043" y="4962264"/>
                  <a:pt x="1490660" y="4960592"/>
                </a:cubicBezTo>
                <a:lnTo>
                  <a:pt x="1489912" y="4952618"/>
                </a:lnTo>
                <a:cubicBezTo>
                  <a:pt x="1487293" y="4954419"/>
                  <a:pt x="1483551" y="4955319"/>
                  <a:pt x="1480682" y="4955319"/>
                </a:cubicBezTo>
                <a:cubicBezTo>
                  <a:pt x="1469456" y="4955319"/>
                  <a:pt x="1464966" y="4945802"/>
                  <a:pt x="1464966" y="4937186"/>
                </a:cubicBezTo>
                <a:cubicBezTo>
                  <a:pt x="1464966" y="4927926"/>
                  <a:pt x="1470329" y="4918923"/>
                  <a:pt x="1480058" y="4918923"/>
                </a:cubicBezTo>
                <a:cubicBezTo>
                  <a:pt x="1482802" y="4918923"/>
                  <a:pt x="1486170" y="4919695"/>
                  <a:pt x="1489538" y="4921110"/>
                </a:cubicBezTo>
                <a:lnTo>
                  <a:pt x="1490286" y="4913650"/>
                </a:lnTo>
                <a:cubicBezTo>
                  <a:pt x="1487791" y="4912622"/>
                  <a:pt x="1483176" y="4911721"/>
                  <a:pt x="1479684" y="4911721"/>
                </a:cubicBezTo>
                <a:close/>
                <a:moveTo>
                  <a:pt x="1426400" y="4911721"/>
                </a:moveTo>
                <a:cubicBezTo>
                  <a:pt x="1419727" y="4911721"/>
                  <a:pt x="1413310" y="4915028"/>
                  <a:pt x="1410615" y="4920496"/>
                </a:cubicBezTo>
                <a:lnTo>
                  <a:pt x="1410359" y="4920496"/>
                </a:lnTo>
                <a:lnTo>
                  <a:pt x="1410359" y="4912866"/>
                </a:lnTo>
                <a:lnTo>
                  <a:pt x="1401761" y="4912866"/>
                </a:lnTo>
                <a:lnTo>
                  <a:pt x="1401761" y="4960934"/>
                </a:lnTo>
                <a:lnTo>
                  <a:pt x="1410744" y="4960934"/>
                </a:lnTo>
                <a:lnTo>
                  <a:pt x="1410744" y="4938680"/>
                </a:lnTo>
                <a:cubicBezTo>
                  <a:pt x="1410744" y="4926981"/>
                  <a:pt x="1415235" y="4918843"/>
                  <a:pt x="1425373" y="4918843"/>
                </a:cubicBezTo>
                <a:cubicBezTo>
                  <a:pt x="1433201" y="4919351"/>
                  <a:pt x="1435640" y="4924819"/>
                  <a:pt x="1435640" y="4936010"/>
                </a:cubicBezTo>
                <a:lnTo>
                  <a:pt x="1435640" y="4960934"/>
                </a:lnTo>
                <a:lnTo>
                  <a:pt x="1444623" y="4960934"/>
                </a:lnTo>
                <a:lnTo>
                  <a:pt x="1444623" y="4932322"/>
                </a:lnTo>
                <a:cubicBezTo>
                  <a:pt x="1444623" y="4919478"/>
                  <a:pt x="1438976" y="4911721"/>
                  <a:pt x="1426400" y="4911721"/>
                </a:cubicBezTo>
                <a:close/>
                <a:moveTo>
                  <a:pt x="1369840" y="4911721"/>
                </a:moveTo>
                <a:cubicBezTo>
                  <a:pt x="1356508" y="4911721"/>
                  <a:pt x="1347786" y="4921881"/>
                  <a:pt x="1347786" y="4936285"/>
                </a:cubicBezTo>
                <a:cubicBezTo>
                  <a:pt x="1347786" y="4952104"/>
                  <a:pt x="1355386" y="4962521"/>
                  <a:pt x="1372083" y="4962521"/>
                </a:cubicBezTo>
                <a:cubicBezTo>
                  <a:pt x="1379932" y="4962521"/>
                  <a:pt x="1383670" y="4960721"/>
                  <a:pt x="1387035" y="4959435"/>
                </a:cubicBezTo>
                <a:lnTo>
                  <a:pt x="1387035" y="4950432"/>
                </a:lnTo>
                <a:cubicBezTo>
                  <a:pt x="1384916" y="4952361"/>
                  <a:pt x="1378188" y="4955319"/>
                  <a:pt x="1372456" y="4955319"/>
                </a:cubicBezTo>
                <a:cubicBezTo>
                  <a:pt x="1364357" y="4955319"/>
                  <a:pt x="1357006" y="4948760"/>
                  <a:pt x="1357006" y="4939115"/>
                </a:cubicBezTo>
                <a:lnTo>
                  <a:pt x="1390648" y="4939115"/>
                </a:lnTo>
                <a:cubicBezTo>
                  <a:pt x="1390648" y="4923553"/>
                  <a:pt x="1385539" y="4911721"/>
                  <a:pt x="1369840" y="4911721"/>
                </a:cubicBezTo>
                <a:close/>
                <a:moveTo>
                  <a:pt x="1201721" y="4911721"/>
                </a:moveTo>
                <a:cubicBezTo>
                  <a:pt x="1195152" y="4911721"/>
                  <a:pt x="1188954" y="4915028"/>
                  <a:pt x="1186351" y="4920496"/>
                </a:cubicBezTo>
                <a:lnTo>
                  <a:pt x="1186227" y="4920496"/>
                </a:lnTo>
                <a:lnTo>
                  <a:pt x="1186227" y="4912866"/>
                </a:lnTo>
                <a:lnTo>
                  <a:pt x="1177923" y="4912866"/>
                </a:lnTo>
                <a:lnTo>
                  <a:pt x="1177923" y="4960934"/>
                </a:lnTo>
                <a:lnTo>
                  <a:pt x="1186475" y="4960934"/>
                </a:lnTo>
                <a:lnTo>
                  <a:pt x="1186475" y="4938680"/>
                </a:lnTo>
                <a:cubicBezTo>
                  <a:pt x="1186475" y="4926981"/>
                  <a:pt x="1190937" y="4918843"/>
                  <a:pt x="1200729" y="4918843"/>
                </a:cubicBezTo>
                <a:cubicBezTo>
                  <a:pt x="1208290" y="4919351"/>
                  <a:pt x="1210645" y="4924819"/>
                  <a:pt x="1210645" y="4936010"/>
                </a:cubicBezTo>
                <a:lnTo>
                  <a:pt x="1210645" y="4960934"/>
                </a:lnTo>
                <a:lnTo>
                  <a:pt x="1219197" y="4960934"/>
                </a:lnTo>
                <a:lnTo>
                  <a:pt x="1219197" y="4932322"/>
                </a:lnTo>
                <a:cubicBezTo>
                  <a:pt x="1219197" y="4919478"/>
                  <a:pt x="1213868" y="4911721"/>
                  <a:pt x="1201721" y="4911721"/>
                </a:cubicBezTo>
                <a:close/>
                <a:moveTo>
                  <a:pt x="1142204" y="4911721"/>
                </a:moveTo>
                <a:cubicBezTo>
                  <a:pt x="1127466" y="4911721"/>
                  <a:pt x="1117598" y="4922396"/>
                  <a:pt x="1117598" y="4937186"/>
                </a:cubicBezTo>
                <a:cubicBezTo>
                  <a:pt x="1117598" y="4951075"/>
                  <a:pt x="1127594" y="4962521"/>
                  <a:pt x="1142204" y="4962521"/>
                </a:cubicBezTo>
                <a:cubicBezTo>
                  <a:pt x="1156686" y="4962521"/>
                  <a:pt x="1166810" y="4951075"/>
                  <a:pt x="1166810" y="4937186"/>
                </a:cubicBezTo>
                <a:cubicBezTo>
                  <a:pt x="1166810" y="4922396"/>
                  <a:pt x="1156942" y="4911721"/>
                  <a:pt x="1142204" y="4911721"/>
                </a:cubicBezTo>
                <a:close/>
                <a:moveTo>
                  <a:pt x="1010684" y="4911721"/>
                </a:moveTo>
                <a:cubicBezTo>
                  <a:pt x="996065" y="4911721"/>
                  <a:pt x="989012" y="4924905"/>
                  <a:pt x="989012" y="4937202"/>
                </a:cubicBezTo>
                <a:cubicBezTo>
                  <a:pt x="989012" y="4949625"/>
                  <a:pt x="995808" y="4960781"/>
                  <a:pt x="1009658" y="4960781"/>
                </a:cubicBezTo>
                <a:cubicBezTo>
                  <a:pt x="1015941" y="4960781"/>
                  <a:pt x="1022097" y="4958246"/>
                  <a:pt x="1025944" y="4953302"/>
                </a:cubicBezTo>
                <a:lnTo>
                  <a:pt x="1026072" y="4953302"/>
                </a:lnTo>
                <a:lnTo>
                  <a:pt x="1026072" y="4957992"/>
                </a:lnTo>
                <a:cubicBezTo>
                  <a:pt x="1026072" y="4968134"/>
                  <a:pt x="1020558" y="4974472"/>
                  <a:pt x="1011068" y="4974472"/>
                </a:cubicBezTo>
                <a:cubicBezTo>
                  <a:pt x="1004528" y="4974472"/>
                  <a:pt x="1000553" y="4973204"/>
                  <a:pt x="993628" y="4970162"/>
                </a:cubicBezTo>
                <a:lnTo>
                  <a:pt x="992731" y="4978275"/>
                </a:lnTo>
                <a:cubicBezTo>
                  <a:pt x="1000553" y="4980937"/>
                  <a:pt x="1004913" y="4981571"/>
                  <a:pt x="1010043" y="4981571"/>
                </a:cubicBezTo>
                <a:cubicBezTo>
                  <a:pt x="1027483" y="4981571"/>
                  <a:pt x="1035049" y="4973204"/>
                  <a:pt x="1035049" y="4958626"/>
                </a:cubicBezTo>
                <a:lnTo>
                  <a:pt x="1035049" y="4912862"/>
                </a:lnTo>
                <a:lnTo>
                  <a:pt x="1026842" y="4912862"/>
                </a:lnTo>
                <a:lnTo>
                  <a:pt x="1026842" y="4919961"/>
                </a:lnTo>
                <a:lnTo>
                  <a:pt x="1026585" y="4919961"/>
                </a:lnTo>
                <a:cubicBezTo>
                  <a:pt x="1023892" y="4914890"/>
                  <a:pt x="1019148" y="4911721"/>
                  <a:pt x="1010684" y="4911721"/>
                </a:cubicBezTo>
                <a:close/>
                <a:moveTo>
                  <a:pt x="960350" y="4911721"/>
                </a:moveTo>
                <a:cubicBezTo>
                  <a:pt x="953924" y="4911721"/>
                  <a:pt x="947622" y="4915028"/>
                  <a:pt x="945151" y="4920496"/>
                </a:cubicBezTo>
                <a:lnTo>
                  <a:pt x="944904" y="4920496"/>
                </a:lnTo>
                <a:lnTo>
                  <a:pt x="944904" y="4912866"/>
                </a:lnTo>
                <a:lnTo>
                  <a:pt x="936624" y="4912866"/>
                </a:lnTo>
                <a:lnTo>
                  <a:pt x="936624" y="4960934"/>
                </a:lnTo>
                <a:lnTo>
                  <a:pt x="945151" y="4960934"/>
                </a:lnTo>
                <a:lnTo>
                  <a:pt x="945151" y="4938680"/>
                </a:lnTo>
                <a:cubicBezTo>
                  <a:pt x="945151" y="4926981"/>
                  <a:pt x="949599" y="4918843"/>
                  <a:pt x="959362" y="4918843"/>
                </a:cubicBezTo>
                <a:cubicBezTo>
                  <a:pt x="966900" y="4919351"/>
                  <a:pt x="969248" y="4924819"/>
                  <a:pt x="969248" y="4936010"/>
                </a:cubicBezTo>
                <a:lnTo>
                  <a:pt x="969248" y="4960934"/>
                </a:lnTo>
                <a:lnTo>
                  <a:pt x="977899" y="4960934"/>
                </a:lnTo>
                <a:lnTo>
                  <a:pt x="977899" y="4932322"/>
                </a:lnTo>
                <a:cubicBezTo>
                  <a:pt x="977899" y="4919478"/>
                  <a:pt x="972461" y="4911721"/>
                  <a:pt x="960350" y="4911721"/>
                </a:cubicBezTo>
                <a:close/>
                <a:moveTo>
                  <a:pt x="842144" y="4911721"/>
                </a:moveTo>
                <a:cubicBezTo>
                  <a:pt x="835991" y="4911721"/>
                  <a:pt x="830736" y="4913650"/>
                  <a:pt x="826249" y="4916351"/>
                </a:cubicBezTo>
                <a:lnTo>
                  <a:pt x="826762" y="4923939"/>
                </a:lnTo>
                <a:cubicBezTo>
                  <a:pt x="830351" y="4920852"/>
                  <a:pt x="835735" y="4918923"/>
                  <a:pt x="840734" y="4918923"/>
                </a:cubicBezTo>
                <a:cubicBezTo>
                  <a:pt x="849707" y="4918923"/>
                  <a:pt x="852783" y="4923296"/>
                  <a:pt x="852783" y="4931655"/>
                </a:cubicBezTo>
                <a:cubicBezTo>
                  <a:pt x="849194" y="4931398"/>
                  <a:pt x="846759" y="4931398"/>
                  <a:pt x="843298" y="4931398"/>
                </a:cubicBezTo>
                <a:cubicBezTo>
                  <a:pt x="834068" y="4931398"/>
                  <a:pt x="820737" y="4935256"/>
                  <a:pt x="820737" y="4947474"/>
                </a:cubicBezTo>
                <a:cubicBezTo>
                  <a:pt x="820737" y="4958020"/>
                  <a:pt x="828044" y="4962521"/>
                  <a:pt x="838427" y="4962521"/>
                </a:cubicBezTo>
                <a:cubicBezTo>
                  <a:pt x="846630" y="4962521"/>
                  <a:pt x="851373" y="4958149"/>
                  <a:pt x="853424" y="4955191"/>
                </a:cubicBezTo>
                <a:lnTo>
                  <a:pt x="853681" y="4955191"/>
                </a:lnTo>
                <a:lnTo>
                  <a:pt x="853681" y="4961492"/>
                </a:lnTo>
                <a:lnTo>
                  <a:pt x="862012" y="4961492"/>
                </a:lnTo>
                <a:cubicBezTo>
                  <a:pt x="861884" y="4959949"/>
                  <a:pt x="861628" y="4957506"/>
                  <a:pt x="861628" y="4951975"/>
                </a:cubicBezTo>
                <a:lnTo>
                  <a:pt x="861628" y="4931784"/>
                </a:lnTo>
                <a:cubicBezTo>
                  <a:pt x="861628" y="4918537"/>
                  <a:pt x="855988" y="4911721"/>
                  <a:pt x="842144" y="4911721"/>
                </a:cubicBezTo>
                <a:close/>
                <a:moveTo>
                  <a:pt x="791991" y="4911721"/>
                </a:moveTo>
                <a:cubicBezTo>
                  <a:pt x="778784" y="4911721"/>
                  <a:pt x="769937" y="4921881"/>
                  <a:pt x="769937" y="4936285"/>
                </a:cubicBezTo>
                <a:cubicBezTo>
                  <a:pt x="769937" y="4952104"/>
                  <a:pt x="777662" y="4962521"/>
                  <a:pt x="794359" y="4962521"/>
                </a:cubicBezTo>
                <a:cubicBezTo>
                  <a:pt x="802084" y="4962521"/>
                  <a:pt x="805822" y="4960721"/>
                  <a:pt x="809186" y="4959435"/>
                </a:cubicBezTo>
                <a:lnTo>
                  <a:pt x="809186" y="4950432"/>
                </a:lnTo>
                <a:cubicBezTo>
                  <a:pt x="807068" y="4952361"/>
                  <a:pt x="800464" y="4955319"/>
                  <a:pt x="794733" y="4955319"/>
                </a:cubicBezTo>
                <a:cubicBezTo>
                  <a:pt x="786509" y="4955319"/>
                  <a:pt x="779158" y="4948760"/>
                  <a:pt x="779158" y="4939115"/>
                </a:cubicBezTo>
                <a:lnTo>
                  <a:pt x="812799" y="4939115"/>
                </a:lnTo>
                <a:cubicBezTo>
                  <a:pt x="812799" y="4923553"/>
                  <a:pt x="807691" y="4911721"/>
                  <a:pt x="791991" y="4911721"/>
                </a:cubicBezTo>
                <a:close/>
                <a:moveTo>
                  <a:pt x="759637" y="4911721"/>
                </a:moveTo>
                <a:cubicBezTo>
                  <a:pt x="754822" y="4911721"/>
                  <a:pt x="750007" y="4915282"/>
                  <a:pt x="747840" y="4920368"/>
                </a:cubicBezTo>
                <a:lnTo>
                  <a:pt x="747599" y="4920368"/>
                </a:lnTo>
                <a:lnTo>
                  <a:pt x="747599" y="4912866"/>
                </a:lnTo>
                <a:lnTo>
                  <a:pt x="739775" y="4912866"/>
                </a:lnTo>
                <a:lnTo>
                  <a:pt x="739775" y="4960934"/>
                </a:lnTo>
                <a:lnTo>
                  <a:pt x="748201" y="4960934"/>
                </a:lnTo>
                <a:lnTo>
                  <a:pt x="748201" y="4939062"/>
                </a:lnTo>
                <a:cubicBezTo>
                  <a:pt x="748201" y="4926981"/>
                  <a:pt x="753016" y="4919478"/>
                  <a:pt x="760600" y="4919478"/>
                </a:cubicBezTo>
                <a:cubicBezTo>
                  <a:pt x="761924" y="4919478"/>
                  <a:pt x="763730" y="4919606"/>
                  <a:pt x="765174" y="4920368"/>
                </a:cubicBezTo>
                <a:lnTo>
                  <a:pt x="765174" y="4912357"/>
                </a:lnTo>
                <a:cubicBezTo>
                  <a:pt x="763369" y="4911976"/>
                  <a:pt x="762165" y="4911721"/>
                  <a:pt x="759637" y="4911721"/>
                </a:cubicBezTo>
                <a:close/>
                <a:moveTo>
                  <a:pt x="886520" y="4899021"/>
                </a:moveTo>
                <a:lnTo>
                  <a:pt x="877673" y="4901966"/>
                </a:lnTo>
                <a:lnTo>
                  <a:pt x="877673" y="4913104"/>
                </a:lnTo>
                <a:lnTo>
                  <a:pt x="866774" y="4913104"/>
                </a:lnTo>
                <a:lnTo>
                  <a:pt x="866774" y="4920273"/>
                </a:lnTo>
                <a:lnTo>
                  <a:pt x="877673" y="4920273"/>
                </a:lnTo>
                <a:lnTo>
                  <a:pt x="877673" y="4948567"/>
                </a:lnTo>
                <a:cubicBezTo>
                  <a:pt x="877673" y="4958168"/>
                  <a:pt x="883315" y="4962521"/>
                  <a:pt x="892547" y="4962521"/>
                </a:cubicBezTo>
                <a:cubicBezTo>
                  <a:pt x="895367" y="4962521"/>
                  <a:pt x="898188" y="4961881"/>
                  <a:pt x="900112" y="4961241"/>
                </a:cubicBezTo>
                <a:lnTo>
                  <a:pt x="900112" y="4953688"/>
                </a:lnTo>
                <a:cubicBezTo>
                  <a:pt x="898830" y="4954584"/>
                  <a:pt x="896778" y="4955352"/>
                  <a:pt x="894086" y="4955352"/>
                </a:cubicBezTo>
                <a:cubicBezTo>
                  <a:pt x="889982" y="4955352"/>
                  <a:pt x="886520" y="4952407"/>
                  <a:pt x="886520" y="4946774"/>
                </a:cubicBezTo>
                <a:lnTo>
                  <a:pt x="886520" y="4920273"/>
                </a:lnTo>
                <a:lnTo>
                  <a:pt x="899342" y="4920273"/>
                </a:lnTo>
                <a:lnTo>
                  <a:pt x="899342" y="4913104"/>
                </a:lnTo>
                <a:lnTo>
                  <a:pt x="886520" y="4913104"/>
                </a:lnTo>
                <a:close/>
                <a:moveTo>
                  <a:pt x="1098072" y="4894259"/>
                </a:moveTo>
                <a:cubicBezTo>
                  <a:pt x="1078134" y="4894259"/>
                  <a:pt x="1063623" y="4907810"/>
                  <a:pt x="1063623" y="4928135"/>
                </a:cubicBezTo>
                <a:cubicBezTo>
                  <a:pt x="1063623" y="4949100"/>
                  <a:pt x="1077377" y="4962522"/>
                  <a:pt x="1097945" y="4962522"/>
                </a:cubicBezTo>
                <a:cubicBezTo>
                  <a:pt x="1101857" y="4962522"/>
                  <a:pt x="1107913" y="4962267"/>
                  <a:pt x="1112835" y="4960221"/>
                </a:cubicBezTo>
                <a:lnTo>
                  <a:pt x="1112204" y="4951017"/>
                </a:lnTo>
                <a:cubicBezTo>
                  <a:pt x="1109049" y="4953063"/>
                  <a:pt x="1102740" y="4954213"/>
                  <a:pt x="1098072" y="4954213"/>
                </a:cubicBezTo>
                <a:cubicBezTo>
                  <a:pt x="1084569" y="4954213"/>
                  <a:pt x="1073465" y="4943986"/>
                  <a:pt x="1073465" y="4928391"/>
                </a:cubicBezTo>
                <a:cubicBezTo>
                  <a:pt x="1073465" y="4913562"/>
                  <a:pt x="1083434" y="4902568"/>
                  <a:pt x="1098576" y="4902568"/>
                </a:cubicBezTo>
                <a:cubicBezTo>
                  <a:pt x="1103245" y="4902568"/>
                  <a:pt x="1107913" y="4903847"/>
                  <a:pt x="1111951" y="4906276"/>
                </a:cubicBezTo>
                <a:lnTo>
                  <a:pt x="1112709" y="4897072"/>
                </a:lnTo>
                <a:cubicBezTo>
                  <a:pt x="1108040" y="4895026"/>
                  <a:pt x="1103119" y="4894259"/>
                  <a:pt x="1098072" y="4894259"/>
                </a:cubicBezTo>
                <a:close/>
                <a:moveTo>
                  <a:pt x="714375" y="4894259"/>
                </a:moveTo>
                <a:cubicBezTo>
                  <a:pt x="695203" y="4894259"/>
                  <a:pt x="681037" y="4907810"/>
                  <a:pt x="681037" y="4928135"/>
                </a:cubicBezTo>
                <a:cubicBezTo>
                  <a:pt x="681037" y="4949100"/>
                  <a:pt x="694348" y="4962522"/>
                  <a:pt x="714375" y="4962522"/>
                </a:cubicBezTo>
                <a:cubicBezTo>
                  <a:pt x="718038" y="4962522"/>
                  <a:pt x="723900" y="4962267"/>
                  <a:pt x="728663" y="4960221"/>
                </a:cubicBezTo>
                <a:lnTo>
                  <a:pt x="728174" y="4951017"/>
                </a:lnTo>
                <a:cubicBezTo>
                  <a:pt x="724999" y="4953063"/>
                  <a:pt x="718893" y="4954213"/>
                  <a:pt x="714375" y="4954213"/>
                </a:cubicBezTo>
                <a:cubicBezTo>
                  <a:pt x="701309" y="4954213"/>
                  <a:pt x="690685" y="4943986"/>
                  <a:pt x="690685" y="4928391"/>
                </a:cubicBezTo>
                <a:cubicBezTo>
                  <a:pt x="690685" y="4913562"/>
                  <a:pt x="700332" y="4902568"/>
                  <a:pt x="714863" y="4902568"/>
                </a:cubicBezTo>
                <a:cubicBezTo>
                  <a:pt x="719504" y="4902568"/>
                  <a:pt x="723900" y="4903847"/>
                  <a:pt x="727930" y="4906276"/>
                </a:cubicBezTo>
                <a:lnTo>
                  <a:pt x="728663" y="4897072"/>
                </a:lnTo>
                <a:cubicBezTo>
                  <a:pt x="724144" y="4895026"/>
                  <a:pt x="719260" y="4894259"/>
                  <a:pt x="714375" y="4894259"/>
                </a:cubicBezTo>
                <a:close/>
                <a:moveTo>
                  <a:pt x="1326419" y="4892671"/>
                </a:moveTo>
                <a:lnTo>
                  <a:pt x="1326419" y="4920026"/>
                </a:lnTo>
                <a:lnTo>
                  <a:pt x="1326171" y="4920026"/>
                </a:lnTo>
                <a:cubicBezTo>
                  <a:pt x="1323571" y="4915573"/>
                  <a:pt x="1318866" y="4912265"/>
                  <a:pt x="1310694" y="4912265"/>
                </a:cubicBezTo>
                <a:cubicBezTo>
                  <a:pt x="1297198" y="4912265"/>
                  <a:pt x="1290636" y="4923716"/>
                  <a:pt x="1290636" y="4936566"/>
                </a:cubicBezTo>
                <a:cubicBezTo>
                  <a:pt x="1290636" y="4949671"/>
                  <a:pt x="1296579" y="4962521"/>
                  <a:pt x="1310694" y="4962521"/>
                </a:cubicBezTo>
                <a:cubicBezTo>
                  <a:pt x="1318990" y="4962521"/>
                  <a:pt x="1324314" y="4958195"/>
                  <a:pt x="1326543" y="4954633"/>
                </a:cubicBezTo>
                <a:lnTo>
                  <a:pt x="1326790" y="4954633"/>
                </a:lnTo>
                <a:lnTo>
                  <a:pt x="1326790" y="4961503"/>
                </a:lnTo>
                <a:lnTo>
                  <a:pt x="1335086" y="4961503"/>
                </a:lnTo>
                <a:lnTo>
                  <a:pt x="1335086" y="4892671"/>
                </a:lnTo>
                <a:close/>
                <a:moveTo>
                  <a:pt x="1268411" y="4892671"/>
                </a:moveTo>
                <a:lnTo>
                  <a:pt x="1268411" y="4902196"/>
                </a:lnTo>
                <a:lnTo>
                  <a:pt x="1277936" y="4902196"/>
                </a:lnTo>
                <a:lnTo>
                  <a:pt x="1277936" y="4892671"/>
                </a:lnTo>
                <a:close/>
                <a:moveTo>
                  <a:pt x="911225" y="4892671"/>
                </a:moveTo>
                <a:lnTo>
                  <a:pt x="911225" y="4902196"/>
                </a:lnTo>
                <a:lnTo>
                  <a:pt x="920749" y="4902196"/>
                </a:lnTo>
                <a:lnTo>
                  <a:pt x="920749" y="4892671"/>
                </a:lnTo>
                <a:close/>
                <a:moveTo>
                  <a:pt x="1253311" y="4889496"/>
                </a:moveTo>
                <a:cubicBezTo>
                  <a:pt x="1240829" y="4889496"/>
                  <a:pt x="1237921" y="4896969"/>
                  <a:pt x="1237921" y="4908622"/>
                </a:cubicBezTo>
                <a:lnTo>
                  <a:pt x="1237921" y="4913056"/>
                </a:lnTo>
                <a:lnTo>
                  <a:pt x="1227135" y="4913056"/>
                </a:lnTo>
                <a:lnTo>
                  <a:pt x="1227135" y="4920149"/>
                </a:lnTo>
                <a:lnTo>
                  <a:pt x="1237921" y="4920149"/>
                </a:lnTo>
                <a:lnTo>
                  <a:pt x="1237921" y="4960934"/>
                </a:lnTo>
                <a:lnTo>
                  <a:pt x="1246404" y="4960934"/>
                </a:lnTo>
                <a:lnTo>
                  <a:pt x="1246404" y="4920149"/>
                </a:lnTo>
                <a:lnTo>
                  <a:pt x="1258522" y="4920149"/>
                </a:lnTo>
                <a:lnTo>
                  <a:pt x="1258522" y="4913056"/>
                </a:lnTo>
                <a:lnTo>
                  <a:pt x="1246404" y="4913056"/>
                </a:lnTo>
                <a:lnTo>
                  <a:pt x="1246404" y="4907862"/>
                </a:lnTo>
                <a:cubicBezTo>
                  <a:pt x="1246404" y="4901403"/>
                  <a:pt x="1247252" y="4896589"/>
                  <a:pt x="1254523" y="4896589"/>
                </a:cubicBezTo>
                <a:cubicBezTo>
                  <a:pt x="1255978" y="4896589"/>
                  <a:pt x="1257553" y="4896716"/>
                  <a:pt x="1258643" y="4897096"/>
                </a:cubicBezTo>
                <a:lnTo>
                  <a:pt x="1258886" y="4890003"/>
                </a:lnTo>
                <a:cubicBezTo>
                  <a:pt x="1257189" y="4889750"/>
                  <a:pt x="1255493" y="4889496"/>
                  <a:pt x="1253311" y="4889496"/>
                </a:cubicBezTo>
                <a:close/>
                <a:moveTo>
                  <a:pt x="446087" y="4819646"/>
                </a:moveTo>
                <a:lnTo>
                  <a:pt x="518950" y="4819646"/>
                </a:lnTo>
                <a:cubicBezTo>
                  <a:pt x="550554" y="4819646"/>
                  <a:pt x="576263" y="4845311"/>
                  <a:pt x="576263" y="4876859"/>
                </a:cubicBezTo>
                <a:cubicBezTo>
                  <a:pt x="576263" y="4908407"/>
                  <a:pt x="550554" y="4933946"/>
                  <a:pt x="518950" y="4933946"/>
                </a:cubicBezTo>
                <a:lnTo>
                  <a:pt x="446087" y="4933946"/>
                </a:lnTo>
                <a:lnTo>
                  <a:pt x="446087" y="4892508"/>
                </a:lnTo>
                <a:lnTo>
                  <a:pt x="519075" y="4892508"/>
                </a:lnTo>
                <a:lnTo>
                  <a:pt x="519075" y="4861085"/>
                </a:lnTo>
                <a:lnTo>
                  <a:pt x="446087" y="4861085"/>
                </a:lnTo>
                <a:close/>
                <a:moveTo>
                  <a:pt x="1415719" y="4818059"/>
                </a:moveTo>
                <a:cubicBezTo>
                  <a:pt x="1423700" y="4818059"/>
                  <a:pt x="1426760" y="4823880"/>
                  <a:pt x="1427159" y="4830759"/>
                </a:cubicBezTo>
                <a:lnTo>
                  <a:pt x="1403347" y="4830759"/>
                </a:lnTo>
                <a:cubicBezTo>
                  <a:pt x="1403879" y="4823483"/>
                  <a:pt x="1407870" y="4818059"/>
                  <a:pt x="1415719" y="4818059"/>
                </a:cubicBezTo>
                <a:close/>
                <a:moveTo>
                  <a:pt x="1241916" y="4818059"/>
                </a:moveTo>
                <a:cubicBezTo>
                  <a:pt x="1249202" y="4818059"/>
                  <a:pt x="1252165" y="4823880"/>
                  <a:pt x="1252535" y="4830759"/>
                </a:cubicBezTo>
                <a:lnTo>
                  <a:pt x="1230310" y="4830759"/>
                </a:lnTo>
                <a:cubicBezTo>
                  <a:pt x="1230928" y="4823483"/>
                  <a:pt x="1234632" y="4818059"/>
                  <a:pt x="1241916" y="4818059"/>
                </a:cubicBezTo>
                <a:close/>
                <a:moveTo>
                  <a:pt x="1049829" y="4818059"/>
                </a:moveTo>
                <a:cubicBezTo>
                  <a:pt x="1057113" y="4818059"/>
                  <a:pt x="1060077" y="4823880"/>
                  <a:pt x="1060447" y="4830759"/>
                </a:cubicBezTo>
                <a:lnTo>
                  <a:pt x="1038223" y="4830759"/>
                </a:lnTo>
                <a:cubicBezTo>
                  <a:pt x="1038840" y="4823483"/>
                  <a:pt x="1042544" y="4818059"/>
                  <a:pt x="1049829" y="4818059"/>
                </a:cubicBezTo>
                <a:close/>
                <a:moveTo>
                  <a:pt x="900604" y="4818059"/>
                </a:moveTo>
                <a:cubicBezTo>
                  <a:pt x="907889" y="4818059"/>
                  <a:pt x="910853" y="4823880"/>
                  <a:pt x="911223" y="4830759"/>
                </a:cubicBezTo>
                <a:lnTo>
                  <a:pt x="888998" y="4830759"/>
                </a:lnTo>
                <a:cubicBezTo>
                  <a:pt x="889615" y="4823483"/>
                  <a:pt x="893320" y="4818059"/>
                  <a:pt x="900604" y="4818059"/>
                </a:cubicBezTo>
                <a:close/>
                <a:moveTo>
                  <a:pt x="802115" y="4818059"/>
                </a:moveTo>
                <a:cubicBezTo>
                  <a:pt x="809483" y="4818059"/>
                  <a:pt x="812307" y="4823880"/>
                  <a:pt x="812798" y="4830759"/>
                </a:cubicBezTo>
                <a:lnTo>
                  <a:pt x="790573" y="4830759"/>
                </a:lnTo>
                <a:cubicBezTo>
                  <a:pt x="791187" y="4823483"/>
                  <a:pt x="794871" y="4818059"/>
                  <a:pt x="802115" y="4818059"/>
                </a:cubicBezTo>
                <a:close/>
                <a:moveTo>
                  <a:pt x="1368422" y="4810121"/>
                </a:moveTo>
                <a:lnTo>
                  <a:pt x="1368422" y="4860921"/>
                </a:lnTo>
                <a:lnTo>
                  <a:pt x="1381122" y="4860921"/>
                </a:lnTo>
                <a:lnTo>
                  <a:pt x="1381122" y="4810121"/>
                </a:lnTo>
                <a:close/>
                <a:moveTo>
                  <a:pt x="1268410" y="4810121"/>
                </a:moveTo>
                <a:lnTo>
                  <a:pt x="1287816" y="4860921"/>
                </a:lnTo>
                <a:lnTo>
                  <a:pt x="1303109" y="4860921"/>
                </a:lnTo>
                <a:lnTo>
                  <a:pt x="1322385" y="4810121"/>
                </a:lnTo>
                <a:lnTo>
                  <a:pt x="1308763" y="4810121"/>
                </a:lnTo>
                <a:lnTo>
                  <a:pt x="1296169" y="4847067"/>
                </a:lnTo>
                <a:lnTo>
                  <a:pt x="1296040" y="4847067"/>
                </a:lnTo>
                <a:lnTo>
                  <a:pt x="1282932" y="4810121"/>
                </a:lnTo>
                <a:close/>
                <a:moveTo>
                  <a:pt x="1108719" y="4810121"/>
                </a:moveTo>
                <a:lnTo>
                  <a:pt x="1108719" y="4832092"/>
                </a:lnTo>
                <a:lnTo>
                  <a:pt x="1087435" y="4832092"/>
                </a:lnTo>
                <a:lnTo>
                  <a:pt x="1087435" y="4838950"/>
                </a:lnTo>
                <a:lnTo>
                  <a:pt x="1108719" y="4838950"/>
                </a:lnTo>
                <a:lnTo>
                  <a:pt x="1108719" y="4860921"/>
                </a:lnTo>
                <a:lnTo>
                  <a:pt x="1115363" y="4860921"/>
                </a:lnTo>
                <a:lnTo>
                  <a:pt x="1115363" y="4838950"/>
                </a:lnTo>
                <a:lnTo>
                  <a:pt x="1136647" y="4838950"/>
                </a:lnTo>
                <a:lnTo>
                  <a:pt x="1136647" y="4832092"/>
                </a:lnTo>
                <a:lnTo>
                  <a:pt x="1115363" y="4832092"/>
                </a:lnTo>
                <a:lnTo>
                  <a:pt x="1115363" y="4810121"/>
                </a:lnTo>
                <a:close/>
                <a:moveTo>
                  <a:pt x="754061" y="4810121"/>
                </a:moveTo>
                <a:lnTo>
                  <a:pt x="754061" y="4860921"/>
                </a:lnTo>
                <a:lnTo>
                  <a:pt x="766761" y="4860921"/>
                </a:lnTo>
                <a:lnTo>
                  <a:pt x="766761" y="4810121"/>
                </a:lnTo>
                <a:close/>
                <a:moveTo>
                  <a:pt x="1478390" y="4808534"/>
                </a:moveTo>
                <a:cubicBezTo>
                  <a:pt x="1471601" y="4808534"/>
                  <a:pt x="1466047" y="4810801"/>
                  <a:pt x="1461974" y="4816720"/>
                </a:cubicBezTo>
                <a:lnTo>
                  <a:pt x="1461727" y="4816720"/>
                </a:lnTo>
                <a:lnTo>
                  <a:pt x="1461727" y="4809668"/>
                </a:lnTo>
                <a:lnTo>
                  <a:pt x="1449385" y="4809668"/>
                </a:lnTo>
                <a:lnTo>
                  <a:pt x="1449385" y="4860922"/>
                </a:lnTo>
                <a:lnTo>
                  <a:pt x="1462468" y="4860922"/>
                </a:lnTo>
                <a:lnTo>
                  <a:pt x="1462468" y="4835862"/>
                </a:lnTo>
                <a:cubicBezTo>
                  <a:pt x="1462468" y="4829313"/>
                  <a:pt x="1464443" y="4818861"/>
                  <a:pt x="1473946" y="4818861"/>
                </a:cubicBezTo>
                <a:cubicBezTo>
                  <a:pt x="1482339" y="4818861"/>
                  <a:pt x="1482463" y="4827298"/>
                  <a:pt x="1482463" y="4833595"/>
                </a:cubicBezTo>
                <a:lnTo>
                  <a:pt x="1482463" y="4860922"/>
                </a:lnTo>
                <a:lnTo>
                  <a:pt x="1495422" y="4860922"/>
                </a:lnTo>
                <a:lnTo>
                  <a:pt x="1495422" y="4828558"/>
                </a:lnTo>
                <a:cubicBezTo>
                  <a:pt x="1495422" y="4817098"/>
                  <a:pt x="1490362" y="4808534"/>
                  <a:pt x="1478390" y="4808534"/>
                </a:cubicBezTo>
                <a:close/>
                <a:moveTo>
                  <a:pt x="1414932" y="4808534"/>
                </a:moveTo>
                <a:cubicBezTo>
                  <a:pt x="1398742" y="4808534"/>
                  <a:pt x="1390647" y="4820853"/>
                  <a:pt x="1390647" y="4835839"/>
                </a:cubicBezTo>
                <a:cubicBezTo>
                  <a:pt x="1390647" y="4852730"/>
                  <a:pt x="1400798" y="4862509"/>
                  <a:pt x="1418016" y="4862509"/>
                </a:cubicBezTo>
                <a:cubicBezTo>
                  <a:pt x="1425340" y="4862509"/>
                  <a:pt x="1430993" y="4861112"/>
                  <a:pt x="1436004" y="4858445"/>
                </a:cubicBezTo>
                <a:lnTo>
                  <a:pt x="1436004" y="4847523"/>
                </a:lnTo>
                <a:cubicBezTo>
                  <a:pt x="1430865" y="4850317"/>
                  <a:pt x="1425211" y="4852730"/>
                  <a:pt x="1418658" y="4852730"/>
                </a:cubicBezTo>
                <a:cubicBezTo>
                  <a:pt x="1410178" y="4852730"/>
                  <a:pt x="1404267" y="4848031"/>
                  <a:pt x="1403753" y="4839649"/>
                </a:cubicBezTo>
                <a:lnTo>
                  <a:pt x="1439859" y="4839649"/>
                </a:lnTo>
                <a:cubicBezTo>
                  <a:pt x="1439859" y="4821615"/>
                  <a:pt x="1434334" y="4808534"/>
                  <a:pt x="1414932" y="4808534"/>
                </a:cubicBezTo>
                <a:close/>
                <a:moveTo>
                  <a:pt x="1356446" y="4808534"/>
                </a:moveTo>
                <a:cubicBezTo>
                  <a:pt x="1348495" y="4808534"/>
                  <a:pt x="1342942" y="4816594"/>
                  <a:pt x="1342437" y="4821379"/>
                </a:cubicBezTo>
                <a:lnTo>
                  <a:pt x="1342185" y="4821379"/>
                </a:lnTo>
                <a:lnTo>
                  <a:pt x="1342185" y="4809668"/>
                </a:lnTo>
                <a:lnTo>
                  <a:pt x="1330322" y="4809668"/>
                </a:lnTo>
                <a:lnTo>
                  <a:pt x="1330322" y="4860922"/>
                </a:lnTo>
                <a:lnTo>
                  <a:pt x="1343699" y="4860922"/>
                </a:lnTo>
                <a:lnTo>
                  <a:pt x="1343699" y="4842158"/>
                </a:lnTo>
                <a:cubicBezTo>
                  <a:pt x="1343699" y="4834728"/>
                  <a:pt x="1343699" y="4821253"/>
                  <a:pt x="1354553" y="4821253"/>
                </a:cubicBezTo>
                <a:cubicBezTo>
                  <a:pt x="1356951" y="4821253"/>
                  <a:pt x="1359349" y="4821631"/>
                  <a:pt x="1360484" y="4822387"/>
                </a:cubicBezTo>
                <a:lnTo>
                  <a:pt x="1360484" y="4808912"/>
                </a:lnTo>
                <a:cubicBezTo>
                  <a:pt x="1359096" y="4808534"/>
                  <a:pt x="1357708" y="4808534"/>
                  <a:pt x="1356446" y="4808534"/>
                </a:cubicBezTo>
                <a:close/>
                <a:moveTo>
                  <a:pt x="1241173" y="4808534"/>
                </a:moveTo>
                <a:cubicBezTo>
                  <a:pt x="1225340" y="4808534"/>
                  <a:pt x="1217610" y="4820853"/>
                  <a:pt x="1217610" y="4835839"/>
                </a:cubicBezTo>
                <a:cubicBezTo>
                  <a:pt x="1217610" y="4852730"/>
                  <a:pt x="1227335" y="4862509"/>
                  <a:pt x="1244041" y="4862509"/>
                </a:cubicBezTo>
                <a:cubicBezTo>
                  <a:pt x="1251147" y="4862509"/>
                  <a:pt x="1256633" y="4861112"/>
                  <a:pt x="1261495" y="4858445"/>
                </a:cubicBezTo>
                <a:lnTo>
                  <a:pt x="1261495" y="4847523"/>
                </a:lnTo>
                <a:cubicBezTo>
                  <a:pt x="1256633" y="4850317"/>
                  <a:pt x="1251023" y="4852730"/>
                  <a:pt x="1244664" y="4852730"/>
                </a:cubicBezTo>
                <a:cubicBezTo>
                  <a:pt x="1236560" y="4852730"/>
                  <a:pt x="1230826" y="4848031"/>
                  <a:pt x="1230202" y="4839649"/>
                </a:cubicBezTo>
                <a:lnTo>
                  <a:pt x="1265235" y="4839649"/>
                </a:lnTo>
                <a:cubicBezTo>
                  <a:pt x="1265235" y="4821615"/>
                  <a:pt x="1259999" y="4808534"/>
                  <a:pt x="1241173" y="4808534"/>
                </a:cubicBezTo>
                <a:close/>
                <a:moveTo>
                  <a:pt x="1049085" y="4808534"/>
                </a:moveTo>
                <a:cubicBezTo>
                  <a:pt x="1033252" y="4808534"/>
                  <a:pt x="1025523" y="4820853"/>
                  <a:pt x="1025523" y="4835839"/>
                </a:cubicBezTo>
                <a:cubicBezTo>
                  <a:pt x="1025523" y="4852730"/>
                  <a:pt x="1035247" y="4862509"/>
                  <a:pt x="1051953" y="4862509"/>
                </a:cubicBezTo>
                <a:cubicBezTo>
                  <a:pt x="1059059" y="4862509"/>
                  <a:pt x="1064545" y="4861112"/>
                  <a:pt x="1069407" y="4858445"/>
                </a:cubicBezTo>
                <a:lnTo>
                  <a:pt x="1069407" y="4847523"/>
                </a:lnTo>
                <a:cubicBezTo>
                  <a:pt x="1064420" y="4850317"/>
                  <a:pt x="1058934" y="4852730"/>
                  <a:pt x="1052576" y="4852730"/>
                </a:cubicBezTo>
                <a:cubicBezTo>
                  <a:pt x="1044348" y="4852730"/>
                  <a:pt x="1038738" y="4848031"/>
                  <a:pt x="1038115" y="4839649"/>
                </a:cubicBezTo>
                <a:lnTo>
                  <a:pt x="1073147" y="4839649"/>
                </a:lnTo>
                <a:cubicBezTo>
                  <a:pt x="1073147" y="4821615"/>
                  <a:pt x="1067786" y="4808534"/>
                  <a:pt x="1049085" y="4808534"/>
                </a:cubicBezTo>
                <a:close/>
                <a:moveTo>
                  <a:pt x="956309" y="4808534"/>
                </a:moveTo>
                <a:cubicBezTo>
                  <a:pt x="940548" y="4808534"/>
                  <a:pt x="931861" y="4820345"/>
                  <a:pt x="931861" y="4835331"/>
                </a:cubicBezTo>
                <a:cubicBezTo>
                  <a:pt x="931861" y="4851079"/>
                  <a:pt x="940300" y="4862509"/>
                  <a:pt x="956806" y="4862509"/>
                </a:cubicBezTo>
                <a:cubicBezTo>
                  <a:pt x="962142" y="4862509"/>
                  <a:pt x="966114" y="4862128"/>
                  <a:pt x="969961" y="4860858"/>
                </a:cubicBezTo>
                <a:lnTo>
                  <a:pt x="969340" y="4849682"/>
                </a:lnTo>
                <a:cubicBezTo>
                  <a:pt x="967106" y="4850698"/>
                  <a:pt x="963011" y="4852095"/>
                  <a:pt x="959288" y="4852095"/>
                </a:cubicBezTo>
                <a:cubicBezTo>
                  <a:pt x="950104" y="4852095"/>
                  <a:pt x="945636" y="4844856"/>
                  <a:pt x="945636" y="4835331"/>
                </a:cubicBezTo>
                <a:cubicBezTo>
                  <a:pt x="945636" y="4825552"/>
                  <a:pt x="950849" y="4818948"/>
                  <a:pt x="958916" y="4818948"/>
                </a:cubicBezTo>
                <a:cubicBezTo>
                  <a:pt x="963011" y="4818948"/>
                  <a:pt x="965493" y="4819710"/>
                  <a:pt x="967851" y="4820853"/>
                </a:cubicBezTo>
                <a:lnTo>
                  <a:pt x="969092" y="4810185"/>
                </a:lnTo>
                <a:cubicBezTo>
                  <a:pt x="965493" y="4809169"/>
                  <a:pt x="961646" y="4808534"/>
                  <a:pt x="956309" y="4808534"/>
                </a:cubicBezTo>
                <a:close/>
                <a:moveTo>
                  <a:pt x="899861" y="4808534"/>
                </a:moveTo>
                <a:cubicBezTo>
                  <a:pt x="884028" y="4808534"/>
                  <a:pt x="876298" y="4820853"/>
                  <a:pt x="876298" y="4835839"/>
                </a:cubicBezTo>
                <a:cubicBezTo>
                  <a:pt x="876298" y="4852730"/>
                  <a:pt x="886022" y="4862509"/>
                  <a:pt x="902729" y="4862509"/>
                </a:cubicBezTo>
                <a:cubicBezTo>
                  <a:pt x="909835" y="4862509"/>
                  <a:pt x="915320" y="4861112"/>
                  <a:pt x="920183" y="4858445"/>
                </a:cubicBezTo>
                <a:lnTo>
                  <a:pt x="920183" y="4847523"/>
                </a:lnTo>
                <a:cubicBezTo>
                  <a:pt x="915320" y="4850317"/>
                  <a:pt x="909710" y="4852730"/>
                  <a:pt x="903352" y="4852730"/>
                </a:cubicBezTo>
                <a:cubicBezTo>
                  <a:pt x="895248" y="4852730"/>
                  <a:pt x="889513" y="4848031"/>
                  <a:pt x="888890" y="4839649"/>
                </a:cubicBezTo>
                <a:lnTo>
                  <a:pt x="923923" y="4839649"/>
                </a:lnTo>
                <a:cubicBezTo>
                  <a:pt x="923923" y="4821615"/>
                  <a:pt x="918562" y="4808534"/>
                  <a:pt x="899861" y="4808534"/>
                </a:cubicBezTo>
                <a:close/>
                <a:moveTo>
                  <a:pt x="852512" y="4808534"/>
                </a:moveTo>
                <a:cubicBezTo>
                  <a:pt x="841793" y="4808534"/>
                  <a:pt x="831848" y="4813487"/>
                  <a:pt x="831848" y="4824536"/>
                </a:cubicBezTo>
                <a:cubicBezTo>
                  <a:pt x="831848" y="4843205"/>
                  <a:pt x="855612" y="4836347"/>
                  <a:pt x="855612" y="4846380"/>
                </a:cubicBezTo>
                <a:cubicBezTo>
                  <a:pt x="855612" y="4851460"/>
                  <a:pt x="850188" y="4852730"/>
                  <a:pt x="846701" y="4852730"/>
                </a:cubicBezTo>
                <a:cubicBezTo>
                  <a:pt x="842051" y="4852730"/>
                  <a:pt x="837531" y="4851460"/>
                  <a:pt x="833269" y="4849301"/>
                </a:cubicBezTo>
                <a:lnTo>
                  <a:pt x="832365" y="4860350"/>
                </a:lnTo>
                <a:cubicBezTo>
                  <a:pt x="837402" y="4861620"/>
                  <a:pt x="842697" y="4862509"/>
                  <a:pt x="847863" y="4862509"/>
                </a:cubicBezTo>
                <a:cubicBezTo>
                  <a:pt x="859099" y="4862509"/>
                  <a:pt x="869948" y="4857810"/>
                  <a:pt x="869948" y="4845745"/>
                </a:cubicBezTo>
                <a:cubicBezTo>
                  <a:pt x="869948" y="4827076"/>
                  <a:pt x="846184" y="4832283"/>
                  <a:pt x="846184" y="4824028"/>
                </a:cubicBezTo>
                <a:cubicBezTo>
                  <a:pt x="846184" y="4819583"/>
                  <a:pt x="850575" y="4818313"/>
                  <a:pt x="854191" y="4818313"/>
                </a:cubicBezTo>
                <a:cubicBezTo>
                  <a:pt x="859228" y="4818313"/>
                  <a:pt x="862328" y="4819202"/>
                  <a:pt x="866461" y="4820599"/>
                </a:cubicBezTo>
                <a:lnTo>
                  <a:pt x="867365" y="4810439"/>
                </a:lnTo>
                <a:cubicBezTo>
                  <a:pt x="863103" y="4809550"/>
                  <a:pt x="858970" y="4808534"/>
                  <a:pt x="852512" y="4808534"/>
                </a:cubicBezTo>
                <a:close/>
                <a:moveTo>
                  <a:pt x="801375" y="4808534"/>
                </a:moveTo>
                <a:cubicBezTo>
                  <a:pt x="785707" y="4808534"/>
                  <a:pt x="777873" y="4820853"/>
                  <a:pt x="777873" y="4835839"/>
                </a:cubicBezTo>
                <a:cubicBezTo>
                  <a:pt x="777873" y="4852730"/>
                  <a:pt x="787697" y="4862509"/>
                  <a:pt x="804359" y="4862509"/>
                </a:cubicBezTo>
                <a:cubicBezTo>
                  <a:pt x="811447" y="4862509"/>
                  <a:pt x="816918" y="4861112"/>
                  <a:pt x="821768" y="4858445"/>
                </a:cubicBezTo>
                <a:lnTo>
                  <a:pt x="821768" y="4847523"/>
                </a:lnTo>
                <a:cubicBezTo>
                  <a:pt x="816794" y="4850317"/>
                  <a:pt x="811322" y="4852730"/>
                  <a:pt x="804981" y="4852730"/>
                </a:cubicBezTo>
                <a:cubicBezTo>
                  <a:pt x="796774" y="4852730"/>
                  <a:pt x="791054" y="4848031"/>
                  <a:pt x="790432" y="4839649"/>
                </a:cubicBezTo>
                <a:lnTo>
                  <a:pt x="825498" y="4839649"/>
                </a:lnTo>
                <a:cubicBezTo>
                  <a:pt x="825498" y="4821615"/>
                  <a:pt x="820151" y="4808534"/>
                  <a:pt x="801375" y="4808534"/>
                </a:cubicBezTo>
                <a:close/>
                <a:moveTo>
                  <a:pt x="1165222" y="4802184"/>
                </a:moveTo>
                <a:lnTo>
                  <a:pt x="1172918" y="4802184"/>
                </a:lnTo>
                <a:cubicBezTo>
                  <a:pt x="1184337" y="4802184"/>
                  <a:pt x="1195384" y="4810774"/>
                  <a:pt x="1195384" y="4825934"/>
                </a:cubicBezTo>
                <a:cubicBezTo>
                  <a:pt x="1195384" y="4841093"/>
                  <a:pt x="1184337" y="4849809"/>
                  <a:pt x="1172918" y="4849809"/>
                </a:cubicBezTo>
                <a:lnTo>
                  <a:pt x="1165222" y="4849809"/>
                </a:lnTo>
                <a:close/>
                <a:moveTo>
                  <a:pt x="1526933" y="4795834"/>
                </a:moveTo>
                <a:lnTo>
                  <a:pt x="1513353" y="4800103"/>
                </a:lnTo>
                <a:lnTo>
                  <a:pt x="1513353" y="4810274"/>
                </a:lnTo>
                <a:lnTo>
                  <a:pt x="1503360" y="4810274"/>
                </a:lnTo>
                <a:lnTo>
                  <a:pt x="1503360" y="4820068"/>
                </a:lnTo>
                <a:lnTo>
                  <a:pt x="1513353" y="4820068"/>
                </a:lnTo>
                <a:lnTo>
                  <a:pt x="1513353" y="4846060"/>
                </a:lnTo>
                <a:cubicBezTo>
                  <a:pt x="1513353" y="4856105"/>
                  <a:pt x="1519246" y="4862509"/>
                  <a:pt x="1529751" y="4862509"/>
                </a:cubicBezTo>
                <a:cubicBezTo>
                  <a:pt x="1533851" y="4862509"/>
                  <a:pt x="1537054" y="4862133"/>
                  <a:pt x="1539872" y="4861379"/>
                </a:cubicBezTo>
                <a:lnTo>
                  <a:pt x="1539488" y="4850832"/>
                </a:lnTo>
                <a:cubicBezTo>
                  <a:pt x="1537950" y="4851711"/>
                  <a:pt x="1535644" y="4852213"/>
                  <a:pt x="1533210" y="4852213"/>
                </a:cubicBezTo>
                <a:cubicBezTo>
                  <a:pt x="1528086" y="4852213"/>
                  <a:pt x="1526933" y="4848195"/>
                  <a:pt x="1526933" y="4843800"/>
                </a:cubicBezTo>
                <a:lnTo>
                  <a:pt x="1526933" y="4820068"/>
                </a:lnTo>
                <a:lnTo>
                  <a:pt x="1538975" y="4820068"/>
                </a:lnTo>
                <a:lnTo>
                  <a:pt x="1538975" y="4810274"/>
                </a:lnTo>
                <a:lnTo>
                  <a:pt x="1526933" y="4810274"/>
                </a:lnTo>
                <a:close/>
                <a:moveTo>
                  <a:pt x="1150935" y="4791071"/>
                </a:moveTo>
                <a:lnTo>
                  <a:pt x="1150935" y="4860921"/>
                </a:lnTo>
                <a:lnTo>
                  <a:pt x="1169721" y="4860921"/>
                </a:lnTo>
                <a:cubicBezTo>
                  <a:pt x="1190887" y="4860921"/>
                  <a:pt x="1209672" y="4853695"/>
                  <a:pt x="1209672" y="4825933"/>
                </a:cubicBezTo>
                <a:cubicBezTo>
                  <a:pt x="1209672" y="4798297"/>
                  <a:pt x="1190887" y="4791071"/>
                  <a:pt x="1169721" y="4791071"/>
                </a:cubicBezTo>
                <a:close/>
                <a:moveTo>
                  <a:pt x="717449" y="4791071"/>
                </a:moveTo>
                <a:cubicBezTo>
                  <a:pt x="693871" y="4791071"/>
                  <a:pt x="679448" y="4804356"/>
                  <a:pt x="679448" y="4828044"/>
                </a:cubicBezTo>
                <a:cubicBezTo>
                  <a:pt x="679448" y="4851355"/>
                  <a:pt x="695000" y="4862509"/>
                  <a:pt x="717449" y="4862509"/>
                </a:cubicBezTo>
                <a:cubicBezTo>
                  <a:pt x="724849" y="4862509"/>
                  <a:pt x="732499" y="4861005"/>
                  <a:pt x="739773" y="4859000"/>
                </a:cubicBezTo>
                <a:lnTo>
                  <a:pt x="739773" y="4821777"/>
                </a:lnTo>
                <a:lnTo>
                  <a:pt x="711806" y="4821777"/>
                </a:lnTo>
                <a:lnTo>
                  <a:pt x="711806" y="4832681"/>
                </a:lnTo>
                <a:lnTo>
                  <a:pt x="726479" y="4832681"/>
                </a:lnTo>
                <a:lnTo>
                  <a:pt x="726479" y="4850728"/>
                </a:lnTo>
                <a:cubicBezTo>
                  <a:pt x="724096" y="4851230"/>
                  <a:pt x="721212" y="4851731"/>
                  <a:pt x="717449" y="4851731"/>
                </a:cubicBezTo>
                <a:cubicBezTo>
                  <a:pt x="702650" y="4851731"/>
                  <a:pt x="693871" y="4841078"/>
                  <a:pt x="693871" y="4827041"/>
                </a:cubicBezTo>
                <a:cubicBezTo>
                  <a:pt x="693871" y="4812879"/>
                  <a:pt x="702901" y="4801975"/>
                  <a:pt x="718954" y="4801975"/>
                </a:cubicBezTo>
                <a:cubicBezTo>
                  <a:pt x="724473" y="4801975"/>
                  <a:pt x="731496" y="4803228"/>
                  <a:pt x="736763" y="4805610"/>
                </a:cubicBezTo>
                <a:lnTo>
                  <a:pt x="737767" y="4793954"/>
                </a:lnTo>
                <a:cubicBezTo>
                  <a:pt x="731747" y="4792199"/>
                  <a:pt x="725476" y="4791071"/>
                  <a:pt x="717449" y="4791071"/>
                </a:cubicBezTo>
                <a:close/>
                <a:moveTo>
                  <a:pt x="1368422" y="4787896"/>
                </a:moveTo>
                <a:lnTo>
                  <a:pt x="1368422" y="4800596"/>
                </a:lnTo>
                <a:lnTo>
                  <a:pt x="1381122" y="4800596"/>
                </a:lnTo>
                <a:lnTo>
                  <a:pt x="1381122" y="4787896"/>
                </a:lnTo>
                <a:close/>
                <a:moveTo>
                  <a:pt x="977898" y="4787896"/>
                </a:moveTo>
                <a:lnTo>
                  <a:pt x="977898" y="4860921"/>
                </a:lnTo>
                <a:lnTo>
                  <a:pt x="991288" y="4860921"/>
                </a:lnTo>
                <a:lnTo>
                  <a:pt x="991288" y="4836203"/>
                </a:lnTo>
                <a:lnTo>
                  <a:pt x="991415" y="4836203"/>
                </a:lnTo>
                <a:lnTo>
                  <a:pt x="1008595" y="4860921"/>
                </a:lnTo>
                <a:lnTo>
                  <a:pt x="1025523" y="4860921"/>
                </a:lnTo>
                <a:lnTo>
                  <a:pt x="1004047" y="4832690"/>
                </a:lnTo>
                <a:lnTo>
                  <a:pt x="1023123" y="4809854"/>
                </a:lnTo>
                <a:lnTo>
                  <a:pt x="1007458" y="4809854"/>
                </a:lnTo>
                <a:lnTo>
                  <a:pt x="991415" y="4830306"/>
                </a:lnTo>
                <a:lnTo>
                  <a:pt x="991288" y="4830306"/>
                </a:lnTo>
                <a:lnTo>
                  <a:pt x="991288" y="4787896"/>
                </a:lnTo>
                <a:close/>
                <a:moveTo>
                  <a:pt x="754061" y="4787896"/>
                </a:moveTo>
                <a:lnTo>
                  <a:pt x="754061" y="4800596"/>
                </a:lnTo>
                <a:lnTo>
                  <a:pt x="766761" y="4800596"/>
                </a:lnTo>
                <a:lnTo>
                  <a:pt x="766761" y="4787896"/>
                </a:lnTo>
                <a:close/>
                <a:moveTo>
                  <a:pt x="341344" y="4787896"/>
                </a:moveTo>
                <a:cubicBezTo>
                  <a:pt x="292230" y="4787896"/>
                  <a:pt x="252412" y="4827728"/>
                  <a:pt x="252412" y="4876859"/>
                </a:cubicBezTo>
                <a:cubicBezTo>
                  <a:pt x="252412" y="4925361"/>
                  <a:pt x="292482" y="4965696"/>
                  <a:pt x="341344" y="4965696"/>
                </a:cubicBezTo>
                <a:lnTo>
                  <a:pt x="518955" y="4965696"/>
                </a:lnTo>
                <a:cubicBezTo>
                  <a:pt x="567943" y="4965696"/>
                  <a:pt x="608013" y="4925613"/>
                  <a:pt x="608013" y="4876859"/>
                </a:cubicBezTo>
                <a:cubicBezTo>
                  <a:pt x="608013" y="4827728"/>
                  <a:pt x="568069" y="4787896"/>
                  <a:pt x="518955" y="4787896"/>
                </a:cubicBezTo>
                <a:lnTo>
                  <a:pt x="414448" y="4787896"/>
                </a:lnTo>
                <a:lnTo>
                  <a:pt x="414448" y="4861027"/>
                </a:lnTo>
                <a:lnTo>
                  <a:pt x="341344" y="4861027"/>
                </a:lnTo>
                <a:lnTo>
                  <a:pt x="341344" y="4892566"/>
                </a:lnTo>
                <a:lnTo>
                  <a:pt x="414448" y="4892566"/>
                </a:lnTo>
                <a:lnTo>
                  <a:pt x="414448" y="4934157"/>
                </a:lnTo>
                <a:lnTo>
                  <a:pt x="341344" y="4934157"/>
                </a:lnTo>
                <a:cubicBezTo>
                  <a:pt x="309690" y="4934157"/>
                  <a:pt x="283940" y="4908524"/>
                  <a:pt x="283940" y="4876859"/>
                </a:cubicBezTo>
                <a:cubicBezTo>
                  <a:pt x="283940" y="4845194"/>
                  <a:pt x="309690" y="4819435"/>
                  <a:pt x="341344" y="4819435"/>
                </a:cubicBezTo>
                <a:lnTo>
                  <a:pt x="377896" y="4819435"/>
                </a:lnTo>
                <a:lnTo>
                  <a:pt x="377896" y="4787896"/>
                </a:lnTo>
                <a:close/>
                <a:moveTo>
                  <a:pt x="0" y="0"/>
                </a:moveTo>
                <a:lnTo>
                  <a:pt x="3059109" y="0"/>
                </a:lnTo>
                <a:lnTo>
                  <a:pt x="3059109" y="5143496"/>
                </a:lnTo>
                <a:lnTo>
                  <a:pt x="0" y="5143496"/>
                </a:lnTo>
                <a:close/>
              </a:path>
            </a:pathLst>
          </a:custGeom>
          <a:solidFill>
            <a:srgbClr val="0400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4A2A9E37-245C-44AB-AF4F-23393953CD4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6310" y="1203324"/>
            <a:ext cx="5725390" cy="1592921"/>
          </a:xfrm>
          <a:noFill/>
        </p:spPr>
        <p:txBody>
          <a:bodyPr lIns="0" rIns="0" anchor="b">
            <a:noAutofit/>
          </a:bodyPr>
          <a:lstStyle>
            <a:lvl1pPr algn="l">
              <a:lnSpc>
                <a:spcPct val="110000"/>
              </a:lnSpc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Title</a:t>
            </a:r>
            <a:br>
              <a:rPr lang="en-US" noProof="0"/>
            </a:br>
            <a:r>
              <a:rPr lang="en-US" noProof="0"/>
              <a:t>Arial, 46 pt.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95397891-AF66-451B-860E-D92CA8BC089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6309" y="2890332"/>
            <a:ext cx="5725390" cy="938718"/>
          </a:xfrm>
          <a:noFill/>
        </p:spPr>
        <p:txBody>
          <a:bodyPr lIns="0" rIns="0">
            <a:noAutofit/>
          </a:bodyPr>
          <a:lstStyle>
            <a:lvl1pPr marL="0" indent="0" algn="l">
              <a:lnSpc>
                <a:spcPct val="110000"/>
              </a:lnSpc>
              <a:buNone/>
              <a:defRPr sz="2200">
                <a:solidFill>
                  <a:schemeClr val="bg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 noProof="0"/>
              <a:t>Subline Arial, 22 pt.</a:t>
            </a:r>
          </a:p>
        </p:txBody>
      </p:sp>
      <p:sp>
        <p:nvSpPr>
          <p:cNvPr id="48" name="Textplatzhalter 49">
            <a:extLst>
              <a:ext uri="{FF2B5EF4-FFF2-40B4-BE49-F238E27FC236}">
                <a16:creationId xmlns:a16="http://schemas.microsoft.com/office/drawing/2014/main" id="{9D2A3BDD-72B6-4CD1-8599-E86F436A01C4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914775"/>
            <a:ext cx="2808288" cy="744538"/>
          </a:xfrm>
        </p:spPr>
        <p:txBody>
          <a:bodyPr lIns="0" bIns="0" anchor="b"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noProof="0"/>
              <a:t>Department</a:t>
            </a:r>
          </a:p>
          <a:p>
            <a:pPr lvl="0"/>
            <a:r>
              <a:rPr lang="en-US" noProof="0"/>
              <a:t>Author</a:t>
            </a:r>
          </a:p>
          <a:p>
            <a:pPr lvl="0"/>
            <a:r>
              <a:rPr lang="en-US" noProof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5923525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a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Freihandform: Form 240">
            <a:extLst>
              <a:ext uri="{FF2B5EF4-FFF2-40B4-BE49-F238E27FC236}">
                <a16:creationId xmlns:a16="http://schemas.microsoft.com/office/drawing/2014/main" id="{23AF7309-F475-42DD-9615-CD7FC1876461}"/>
              </a:ext>
            </a:extLst>
          </p:cNvPr>
          <p:cNvSpPr/>
          <p:nvPr userDrawn="1"/>
        </p:nvSpPr>
        <p:spPr>
          <a:xfrm>
            <a:off x="8" y="4"/>
            <a:ext cx="9143993" cy="5143496"/>
          </a:xfrm>
          <a:custGeom>
            <a:avLst/>
            <a:gdLst>
              <a:gd name="connsiteX0" fmla="*/ 8845889 w 9143993"/>
              <a:gd name="connsiteY0" fmla="*/ 4877239 h 5143496"/>
              <a:gd name="connsiteX1" fmla="*/ 8867948 w 9143993"/>
              <a:gd name="connsiteY1" fmla="*/ 4904832 h 5143496"/>
              <a:gd name="connsiteX2" fmla="*/ 8823491 w 9143993"/>
              <a:gd name="connsiteY2" fmla="*/ 4904832 h 5143496"/>
              <a:gd name="connsiteX3" fmla="*/ 8845889 w 9143993"/>
              <a:gd name="connsiteY3" fmla="*/ 4877239 h 5143496"/>
              <a:gd name="connsiteX4" fmla="*/ 8498851 w 9143993"/>
              <a:gd name="connsiteY4" fmla="*/ 4877239 h 5143496"/>
              <a:gd name="connsiteX5" fmla="*/ 8521497 w 9143993"/>
              <a:gd name="connsiteY5" fmla="*/ 4904832 h 5143496"/>
              <a:gd name="connsiteX6" fmla="*/ 8475508 w 9143993"/>
              <a:gd name="connsiteY6" fmla="*/ 4904832 h 5143496"/>
              <a:gd name="connsiteX7" fmla="*/ 8498851 w 9143993"/>
              <a:gd name="connsiteY7" fmla="*/ 4877239 h 5143496"/>
              <a:gd name="connsiteX8" fmla="*/ 8367433 w 9143993"/>
              <a:gd name="connsiteY8" fmla="*/ 4877239 h 5143496"/>
              <a:gd name="connsiteX9" fmla="*/ 8392727 w 9143993"/>
              <a:gd name="connsiteY9" fmla="*/ 4914797 h 5143496"/>
              <a:gd name="connsiteX10" fmla="*/ 8367433 w 9143993"/>
              <a:gd name="connsiteY10" fmla="*/ 4952355 h 5143496"/>
              <a:gd name="connsiteX11" fmla="*/ 8342139 w 9143993"/>
              <a:gd name="connsiteY11" fmla="*/ 4914797 h 5143496"/>
              <a:gd name="connsiteX12" fmla="*/ 8367433 w 9143993"/>
              <a:gd name="connsiteY12" fmla="*/ 4877239 h 5143496"/>
              <a:gd name="connsiteX13" fmla="*/ 7963057 w 9143993"/>
              <a:gd name="connsiteY13" fmla="*/ 4877239 h 5143496"/>
              <a:gd name="connsiteX14" fmla="*/ 7994156 w 9143993"/>
              <a:gd name="connsiteY14" fmla="*/ 4914617 h 5143496"/>
              <a:gd name="connsiteX15" fmla="*/ 7963057 w 9143993"/>
              <a:gd name="connsiteY15" fmla="*/ 4952354 h 5143496"/>
              <a:gd name="connsiteX16" fmla="*/ 7940502 w 9143993"/>
              <a:gd name="connsiteY16" fmla="*/ 4914617 h 5143496"/>
              <a:gd name="connsiteX17" fmla="*/ 7963057 w 9143993"/>
              <a:gd name="connsiteY17" fmla="*/ 4877239 h 5143496"/>
              <a:gd name="connsiteX18" fmla="*/ 8845720 w 9143993"/>
              <a:gd name="connsiteY18" fmla="*/ 4858844 h 5143496"/>
              <a:gd name="connsiteX19" fmla="*/ 8795898 w 9143993"/>
              <a:gd name="connsiteY19" fmla="*/ 4914781 h 5143496"/>
              <a:gd name="connsiteX20" fmla="*/ 8850217 w 9143993"/>
              <a:gd name="connsiteY20" fmla="*/ 4975349 h 5143496"/>
              <a:gd name="connsiteX21" fmla="*/ 8886545 w 9143993"/>
              <a:gd name="connsiteY21" fmla="*/ 4966086 h 5143496"/>
              <a:gd name="connsiteX22" fmla="*/ 8886545 w 9143993"/>
              <a:gd name="connsiteY22" fmla="*/ 4942927 h 5143496"/>
              <a:gd name="connsiteX23" fmla="*/ 8850217 w 9143993"/>
              <a:gd name="connsiteY23" fmla="*/ 4952191 h 5143496"/>
              <a:gd name="connsiteX24" fmla="*/ 8822885 w 9143993"/>
              <a:gd name="connsiteY24" fmla="*/ 4924044 h 5143496"/>
              <a:gd name="connsiteX25" fmla="*/ 8895541 w 9143993"/>
              <a:gd name="connsiteY25" fmla="*/ 4924044 h 5143496"/>
              <a:gd name="connsiteX26" fmla="*/ 8845720 w 9143993"/>
              <a:gd name="connsiteY26" fmla="*/ 4858844 h 5143496"/>
              <a:gd name="connsiteX27" fmla="*/ 8749831 w 9143993"/>
              <a:gd name="connsiteY27" fmla="*/ 4858844 h 5143496"/>
              <a:gd name="connsiteX28" fmla="*/ 8699321 w 9143993"/>
              <a:gd name="connsiteY28" fmla="*/ 4914781 h 5143496"/>
              <a:gd name="connsiteX29" fmla="*/ 8749831 w 9143993"/>
              <a:gd name="connsiteY29" fmla="*/ 4975349 h 5143496"/>
              <a:gd name="connsiteX30" fmla="*/ 8782101 w 9143993"/>
              <a:gd name="connsiteY30" fmla="*/ 4970718 h 5143496"/>
              <a:gd name="connsiteX31" fmla="*/ 8777541 w 9143993"/>
              <a:gd name="connsiteY31" fmla="*/ 4947559 h 5143496"/>
              <a:gd name="connsiteX32" fmla="*/ 8758951 w 9143993"/>
              <a:gd name="connsiteY32" fmla="*/ 4952191 h 5143496"/>
              <a:gd name="connsiteX33" fmla="*/ 8726680 w 9143993"/>
              <a:gd name="connsiteY33" fmla="*/ 4914781 h 5143496"/>
              <a:gd name="connsiteX34" fmla="*/ 8754391 w 9143993"/>
              <a:gd name="connsiteY34" fmla="*/ 4877727 h 5143496"/>
              <a:gd name="connsiteX35" fmla="*/ 8777541 w 9143993"/>
              <a:gd name="connsiteY35" fmla="*/ 4882359 h 5143496"/>
              <a:gd name="connsiteX36" fmla="*/ 8777541 w 9143993"/>
              <a:gd name="connsiteY36" fmla="*/ 4858844 h 5143496"/>
              <a:gd name="connsiteX37" fmla="*/ 8749831 w 9143993"/>
              <a:gd name="connsiteY37" fmla="*/ 4858844 h 5143496"/>
              <a:gd name="connsiteX38" fmla="*/ 8570552 w 9143993"/>
              <a:gd name="connsiteY38" fmla="*/ 4858844 h 5143496"/>
              <a:gd name="connsiteX39" fmla="*/ 8570552 w 9143993"/>
              <a:gd name="connsiteY39" fmla="*/ 4970750 h 5143496"/>
              <a:gd name="connsiteX40" fmla="*/ 8602760 w 9143993"/>
              <a:gd name="connsiteY40" fmla="*/ 4970750 h 5143496"/>
              <a:gd name="connsiteX41" fmla="*/ 8602760 w 9143993"/>
              <a:gd name="connsiteY41" fmla="*/ 4914797 h 5143496"/>
              <a:gd name="connsiteX42" fmla="*/ 8625866 w 9143993"/>
              <a:gd name="connsiteY42" fmla="*/ 4877733 h 5143496"/>
              <a:gd name="connsiteX43" fmla="*/ 8644421 w 9143993"/>
              <a:gd name="connsiteY43" fmla="*/ 4910164 h 5143496"/>
              <a:gd name="connsiteX44" fmla="*/ 8644421 w 9143993"/>
              <a:gd name="connsiteY44" fmla="*/ 4970750 h 5143496"/>
              <a:gd name="connsiteX45" fmla="*/ 8671728 w 9143993"/>
              <a:gd name="connsiteY45" fmla="*/ 4970750 h 5143496"/>
              <a:gd name="connsiteX46" fmla="*/ 8671728 w 9143993"/>
              <a:gd name="connsiteY46" fmla="*/ 4900898 h 5143496"/>
              <a:gd name="connsiteX47" fmla="*/ 8634969 w 9143993"/>
              <a:gd name="connsiteY47" fmla="*/ 4858844 h 5143496"/>
              <a:gd name="connsiteX48" fmla="*/ 8598209 w 9143993"/>
              <a:gd name="connsiteY48" fmla="*/ 4872743 h 5143496"/>
              <a:gd name="connsiteX49" fmla="*/ 8598209 w 9143993"/>
              <a:gd name="connsiteY49" fmla="*/ 4858844 h 5143496"/>
              <a:gd name="connsiteX50" fmla="*/ 8570552 w 9143993"/>
              <a:gd name="connsiteY50" fmla="*/ 4858844 h 5143496"/>
              <a:gd name="connsiteX51" fmla="*/ 8498678 w 9143993"/>
              <a:gd name="connsiteY51" fmla="*/ 4858844 h 5143496"/>
              <a:gd name="connsiteX52" fmla="*/ 8447915 w 9143993"/>
              <a:gd name="connsiteY52" fmla="*/ 4914781 h 5143496"/>
              <a:gd name="connsiteX53" fmla="*/ 8503229 w 9143993"/>
              <a:gd name="connsiteY53" fmla="*/ 4975349 h 5143496"/>
              <a:gd name="connsiteX54" fmla="*/ 8539639 w 9143993"/>
              <a:gd name="connsiteY54" fmla="*/ 4966086 h 5143496"/>
              <a:gd name="connsiteX55" fmla="*/ 8539639 w 9143993"/>
              <a:gd name="connsiteY55" fmla="*/ 4942927 h 5143496"/>
              <a:gd name="connsiteX56" fmla="*/ 8503229 w 9143993"/>
              <a:gd name="connsiteY56" fmla="*/ 4952191 h 5143496"/>
              <a:gd name="connsiteX57" fmla="*/ 8475222 w 9143993"/>
              <a:gd name="connsiteY57" fmla="*/ 4924044 h 5143496"/>
              <a:gd name="connsiteX58" fmla="*/ 8549091 w 9143993"/>
              <a:gd name="connsiteY58" fmla="*/ 4924044 h 5143496"/>
              <a:gd name="connsiteX59" fmla="*/ 8498678 w 9143993"/>
              <a:gd name="connsiteY59" fmla="*/ 4858844 h 5143496"/>
              <a:gd name="connsiteX60" fmla="*/ 8260893 w 9143993"/>
              <a:gd name="connsiteY60" fmla="*/ 4858844 h 5143496"/>
              <a:gd name="connsiteX61" fmla="*/ 8260893 w 9143993"/>
              <a:gd name="connsiteY61" fmla="*/ 4970750 h 5143496"/>
              <a:gd name="connsiteX62" fmla="*/ 8286954 w 9143993"/>
              <a:gd name="connsiteY62" fmla="*/ 4970750 h 5143496"/>
              <a:gd name="connsiteX63" fmla="*/ 8286954 w 9143993"/>
              <a:gd name="connsiteY63" fmla="*/ 4858844 h 5143496"/>
              <a:gd name="connsiteX64" fmla="*/ 8260893 w 9143993"/>
              <a:gd name="connsiteY64" fmla="*/ 4858844 h 5143496"/>
              <a:gd name="connsiteX65" fmla="*/ 8044744 w 9143993"/>
              <a:gd name="connsiteY65" fmla="*/ 4858844 h 5143496"/>
              <a:gd name="connsiteX66" fmla="*/ 8044744 w 9143993"/>
              <a:gd name="connsiteY66" fmla="*/ 4970750 h 5143496"/>
              <a:gd name="connsiteX67" fmla="*/ 8077303 w 9143993"/>
              <a:gd name="connsiteY67" fmla="*/ 4970750 h 5143496"/>
              <a:gd name="connsiteX68" fmla="*/ 8077303 w 9143993"/>
              <a:gd name="connsiteY68" fmla="*/ 4914797 h 5143496"/>
              <a:gd name="connsiteX69" fmla="*/ 8100058 w 9143993"/>
              <a:gd name="connsiteY69" fmla="*/ 4877733 h 5143496"/>
              <a:gd name="connsiteX70" fmla="*/ 8118613 w 9143993"/>
              <a:gd name="connsiteY70" fmla="*/ 4910164 h 5143496"/>
              <a:gd name="connsiteX71" fmla="*/ 8118613 w 9143993"/>
              <a:gd name="connsiteY71" fmla="*/ 4970750 h 5143496"/>
              <a:gd name="connsiteX72" fmla="*/ 8145920 w 9143993"/>
              <a:gd name="connsiteY72" fmla="*/ 4970750 h 5143496"/>
              <a:gd name="connsiteX73" fmla="*/ 8145920 w 9143993"/>
              <a:gd name="connsiteY73" fmla="*/ 4900898 h 5143496"/>
              <a:gd name="connsiteX74" fmla="*/ 8109511 w 9143993"/>
              <a:gd name="connsiteY74" fmla="*/ 4858844 h 5143496"/>
              <a:gd name="connsiteX75" fmla="*/ 8072751 w 9143993"/>
              <a:gd name="connsiteY75" fmla="*/ 4872743 h 5143496"/>
              <a:gd name="connsiteX76" fmla="*/ 8072751 w 9143993"/>
              <a:gd name="connsiteY76" fmla="*/ 4858844 h 5143496"/>
              <a:gd name="connsiteX77" fmla="*/ 8044744 w 9143993"/>
              <a:gd name="connsiteY77" fmla="*/ 4858844 h 5143496"/>
              <a:gd name="connsiteX78" fmla="*/ 7962342 w 9143993"/>
              <a:gd name="connsiteY78" fmla="*/ 4858844 h 5143496"/>
              <a:gd name="connsiteX79" fmla="*/ 7906777 w 9143993"/>
              <a:gd name="connsiteY79" fmla="*/ 4914781 h 5143496"/>
              <a:gd name="connsiteX80" fmla="*/ 7962342 w 9143993"/>
              <a:gd name="connsiteY80" fmla="*/ 4975349 h 5143496"/>
              <a:gd name="connsiteX81" fmla="*/ 8021750 w 9143993"/>
              <a:gd name="connsiteY81" fmla="*/ 4914781 h 5143496"/>
              <a:gd name="connsiteX82" fmla="*/ 7962342 w 9143993"/>
              <a:gd name="connsiteY82" fmla="*/ 4858844 h 5143496"/>
              <a:gd name="connsiteX83" fmla="*/ 7862616 w 9143993"/>
              <a:gd name="connsiteY83" fmla="*/ 4815921 h 5143496"/>
              <a:gd name="connsiteX84" fmla="*/ 7779541 w 9143993"/>
              <a:gd name="connsiteY84" fmla="*/ 4895814 h 5143496"/>
              <a:gd name="connsiteX85" fmla="*/ 7862616 w 9143993"/>
              <a:gd name="connsiteY85" fmla="*/ 4975349 h 5143496"/>
              <a:gd name="connsiteX86" fmla="*/ 7894514 w 9143993"/>
              <a:gd name="connsiteY86" fmla="*/ 4970692 h 5143496"/>
              <a:gd name="connsiteX87" fmla="*/ 7894514 w 9143993"/>
              <a:gd name="connsiteY87" fmla="*/ 4942747 h 5143496"/>
              <a:gd name="connsiteX88" fmla="*/ 7862616 w 9143993"/>
              <a:gd name="connsiteY88" fmla="*/ 4952062 h 5143496"/>
              <a:gd name="connsiteX89" fmla="*/ 7812140 w 9143993"/>
              <a:gd name="connsiteY89" fmla="*/ 4895814 h 5143496"/>
              <a:gd name="connsiteX90" fmla="*/ 7857709 w 9143993"/>
              <a:gd name="connsiteY90" fmla="*/ 4839567 h 5143496"/>
              <a:gd name="connsiteX91" fmla="*/ 7889957 w 9143993"/>
              <a:gd name="connsiteY91" fmla="*/ 4848882 h 5143496"/>
              <a:gd name="connsiteX92" fmla="*/ 7894514 w 9143993"/>
              <a:gd name="connsiteY92" fmla="*/ 4825594 h 5143496"/>
              <a:gd name="connsiteX93" fmla="*/ 7862616 w 9143993"/>
              <a:gd name="connsiteY93" fmla="*/ 4815921 h 5143496"/>
              <a:gd name="connsiteX94" fmla="*/ 8260893 w 9143993"/>
              <a:gd name="connsiteY94" fmla="*/ 4811321 h 5143496"/>
              <a:gd name="connsiteX95" fmla="*/ 8260893 w 9143993"/>
              <a:gd name="connsiteY95" fmla="*/ 4840447 h 5143496"/>
              <a:gd name="connsiteX96" fmla="*/ 8286954 w 9143993"/>
              <a:gd name="connsiteY96" fmla="*/ 4840447 h 5143496"/>
              <a:gd name="connsiteX97" fmla="*/ 8286954 w 9143993"/>
              <a:gd name="connsiteY97" fmla="*/ 4811321 h 5143496"/>
              <a:gd name="connsiteX98" fmla="*/ 8260893 w 9143993"/>
              <a:gd name="connsiteY98" fmla="*/ 4811321 h 5143496"/>
              <a:gd name="connsiteX99" fmla="*/ 8392651 w 9143993"/>
              <a:gd name="connsiteY99" fmla="*/ 4806723 h 5143496"/>
              <a:gd name="connsiteX100" fmla="*/ 8392651 w 9143993"/>
              <a:gd name="connsiteY100" fmla="*/ 4872240 h 5143496"/>
              <a:gd name="connsiteX101" fmla="*/ 8360779 w 9143993"/>
              <a:gd name="connsiteY101" fmla="*/ 4858278 h 5143496"/>
              <a:gd name="connsiteX102" fmla="*/ 8314546 w 9143993"/>
              <a:gd name="connsiteY102" fmla="*/ 4914486 h 5143496"/>
              <a:gd name="connsiteX103" fmla="*/ 8360779 w 9143993"/>
              <a:gd name="connsiteY103" fmla="*/ 4975349 h 5143496"/>
              <a:gd name="connsiteX104" fmla="*/ 8392651 w 9143993"/>
              <a:gd name="connsiteY104" fmla="*/ 4956732 h 5143496"/>
              <a:gd name="connsiteX105" fmla="*/ 8392651 w 9143993"/>
              <a:gd name="connsiteY105" fmla="*/ 4970695 h 5143496"/>
              <a:gd name="connsiteX106" fmla="*/ 8420321 w 9143993"/>
              <a:gd name="connsiteY106" fmla="*/ 4970695 h 5143496"/>
              <a:gd name="connsiteX107" fmla="*/ 8420321 w 9143993"/>
              <a:gd name="connsiteY107" fmla="*/ 4806723 h 5143496"/>
              <a:gd name="connsiteX108" fmla="*/ 8392651 w 9143993"/>
              <a:gd name="connsiteY108" fmla="*/ 4806723 h 5143496"/>
              <a:gd name="connsiteX109" fmla="*/ 8223124 w 9143993"/>
              <a:gd name="connsiteY109" fmla="*/ 4806723 h 5143496"/>
              <a:gd name="connsiteX110" fmla="*/ 8186756 w 9143993"/>
              <a:gd name="connsiteY110" fmla="*/ 4844328 h 5143496"/>
              <a:gd name="connsiteX111" fmla="*/ 8186756 w 9143993"/>
              <a:gd name="connsiteY111" fmla="*/ 4858295 h 5143496"/>
              <a:gd name="connsiteX112" fmla="*/ 8168915 w 9143993"/>
              <a:gd name="connsiteY112" fmla="*/ 4858295 h 5143496"/>
              <a:gd name="connsiteX113" fmla="*/ 8168915 w 9143993"/>
              <a:gd name="connsiteY113" fmla="*/ 4881932 h 5143496"/>
              <a:gd name="connsiteX114" fmla="*/ 8186756 w 9143993"/>
              <a:gd name="connsiteY114" fmla="*/ 4881932 h 5143496"/>
              <a:gd name="connsiteX115" fmla="*/ 8186756 w 9143993"/>
              <a:gd name="connsiteY115" fmla="*/ 4970750 h 5143496"/>
              <a:gd name="connsiteX116" fmla="*/ 8218664 w 9143993"/>
              <a:gd name="connsiteY116" fmla="*/ 4970750 h 5143496"/>
              <a:gd name="connsiteX117" fmla="*/ 8218664 w 9143993"/>
              <a:gd name="connsiteY117" fmla="*/ 4881932 h 5143496"/>
              <a:gd name="connsiteX118" fmla="*/ 8240965 w 9143993"/>
              <a:gd name="connsiteY118" fmla="*/ 4881932 h 5143496"/>
              <a:gd name="connsiteX119" fmla="*/ 8240965 w 9143993"/>
              <a:gd name="connsiteY119" fmla="*/ 4858295 h 5143496"/>
              <a:gd name="connsiteX120" fmla="*/ 8218664 w 9143993"/>
              <a:gd name="connsiteY120" fmla="*/ 4858295 h 5143496"/>
              <a:gd name="connsiteX121" fmla="*/ 8218664 w 9143993"/>
              <a:gd name="connsiteY121" fmla="*/ 4844328 h 5143496"/>
              <a:gd name="connsiteX122" fmla="*/ 8227585 w 9143993"/>
              <a:gd name="connsiteY122" fmla="*/ 4830360 h 5143496"/>
              <a:gd name="connsiteX123" fmla="*/ 8240965 w 9143993"/>
              <a:gd name="connsiteY123" fmla="*/ 4830360 h 5143496"/>
              <a:gd name="connsiteX124" fmla="*/ 8240965 w 9143993"/>
              <a:gd name="connsiteY124" fmla="*/ 4806723 h 5143496"/>
              <a:gd name="connsiteX125" fmla="*/ 8223124 w 9143993"/>
              <a:gd name="connsiteY125" fmla="*/ 4806723 h 5143496"/>
              <a:gd name="connsiteX126" fmla="*/ 8167797 w 9143993"/>
              <a:gd name="connsiteY126" fmla="*/ 4656492 h 5143496"/>
              <a:gd name="connsiteX127" fmla="*/ 8176579 w 9143993"/>
              <a:gd name="connsiteY127" fmla="*/ 4656492 h 5143496"/>
              <a:gd name="connsiteX128" fmla="*/ 8172188 w 9143993"/>
              <a:gd name="connsiteY128" fmla="*/ 4679587 h 5143496"/>
              <a:gd name="connsiteX129" fmla="*/ 8154286 w 9143993"/>
              <a:gd name="connsiteY129" fmla="*/ 4688684 h 5143496"/>
              <a:gd name="connsiteX130" fmla="*/ 8136722 w 9143993"/>
              <a:gd name="connsiteY130" fmla="*/ 4675038 h 5143496"/>
              <a:gd name="connsiteX131" fmla="*/ 8167797 w 9143993"/>
              <a:gd name="connsiteY131" fmla="*/ 4656492 h 5143496"/>
              <a:gd name="connsiteX132" fmla="*/ 8561514 w 9143993"/>
              <a:gd name="connsiteY132" fmla="*/ 4613569 h 5143496"/>
              <a:gd name="connsiteX133" fmla="*/ 8584349 w 9143993"/>
              <a:gd name="connsiteY133" fmla="*/ 4650964 h 5143496"/>
              <a:gd name="connsiteX134" fmla="*/ 8556947 w 9143993"/>
              <a:gd name="connsiteY134" fmla="*/ 4684085 h 5143496"/>
              <a:gd name="connsiteX135" fmla="*/ 8533761 w 9143993"/>
              <a:gd name="connsiteY135" fmla="*/ 4650964 h 5143496"/>
              <a:gd name="connsiteX136" fmla="*/ 8561514 w 9143993"/>
              <a:gd name="connsiteY136" fmla="*/ 4613569 h 5143496"/>
              <a:gd name="connsiteX137" fmla="*/ 8039969 w 9143993"/>
              <a:gd name="connsiteY137" fmla="*/ 4613569 h 5143496"/>
              <a:gd name="connsiteX138" fmla="*/ 8063139 w 9143993"/>
              <a:gd name="connsiteY138" fmla="*/ 4642695 h 5143496"/>
              <a:gd name="connsiteX139" fmla="*/ 8017150 w 9143993"/>
              <a:gd name="connsiteY139" fmla="*/ 4642695 h 5143496"/>
              <a:gd name="connsiteX140" fmla="*/ 8039969 w 9143993"/>
              <a:gd name="connsiteY140" fmla="*/ 4613569 h 5143496"/>
              <a:gd name="connsiteX141" fmla="*/ 8552202 w 9143993"/>
              <a:gd name="connsiteY141" fmla="*/ 4595173 h 5143496"/>
              <a:gd name="connsiteX142" fmla="*/ 8506167 w 9143993"/>
              <a:gd name="connsiteY142" fmla="*/ 4651400 h 5143496"/>
              <a:gd name="connsiteX143" fmla="*/ 8547282 w 9143993"/>
              <a:gd name="connsiteY143" fmla="*/ 4707983 h 5143496"/>
              <a:gd name="connsiteX144" fmla="*/ 8584180 w 9143993"/>
              <a:gd name="connsiteY144" fmla="*/ 4689122 h 5143496"/>
              <a:gd name="connsiteX145" fmla="*/ 8552202 w 9143993"/>
              <a:gd name="connsiteY145" fmla="*/ 4736096 h 5143496"/>
              <a:gd name="connsiteX146" fmla="*/ 8519872 w 9143993"/>
              <a:gd name="connsiteY146" fmla="*/ 4722217 h 5143496"/>
              <a:gd name="connsiteX147" fmla="*/ 8515304 w 9143993"/>
              <a:gd name="connsiteY147" fmla="*/ 4749975 h 5143496"/>
              <a:gd name="connsiteX148" fmla="*/ 8556770 w 9143993"/>
              <a:gd name="connsiteY148" fmla="*/ 4754601 h 5143496"/>
              <a:gd name="connsiteX149" fmla="*/ 8611942 w 9143993"/>
              <a:gd name="connsiteY149" fmla="*/ 4698374 h 5143496"/>
              <a:gd name="connsiteX150" fmla="*/ 8611942 w 9143993"/>
              <a:gd name="connsiteY150" fmla="*/ 4595173 h 5143496"/>
              <a:gd name="connsiteX151" fmla="*/ 8584180 w 9143993"/>
              <a:gd name="connsiteY151" fmla="*/ 4595173 h 5143496"/>
              <a:gd name="connsiteX152" fmla="*/ 8584180 w 9143993"/>
              <a:gd name="connsiteY152" fmla="*/ 4609408 h 5143496"/>
              <a:gd name="connsiteX153" fmla="*/ 8552202 w 9143993"/>
              <a:gd name="connsiteY153" fmla="*/ 4595173 h 5143496"/>
              <a:gd name="connsiteX154" fmla="*/ 8378931 w 9143993"/>
              <a:gd name="connsiteY154" fmla="*/ 4595173 h 5143496"/>
              <a:gd name="connsiteX155" fmla="*/ 8378931 w 9143993"/>
              <a:gd name="connsiteY155" fmla="*/ 4708612 h 5143496"/>
              <a:gd name="connsiteX156" fmla="*/ 8410996 w 9143993"/>
              <a:gd name="connsiteY156" fmla="*/ 4708612 h 5143496"/>
              <a:gd name="connsiteX157" fmla="*/ 8410996 w 9143993"/>
              <a:gd name="connsiteY157" fmla="*/ 4651714 h 5143496"/>
              <a:gd name="connsiteX158" fmla="*/ 8433407 w 9143993"/>
              <a:gd name="connsiteY158" fmla="*/ 4614139 h 5143496"/>
              <a:gd name="connsiteX159" fmla="*/ 8451681 w 9143993"/>
              <a:gd name="connsiteY159" fmla="*/ 4647062 h 5143496"/>
              <a:gd name="connsiteX160" fmla="*/ 8451681 w 9143993"/>
              <a:gd name="connsiteY160" fmla="*/ 4708612 h 5143496"/>
              <a:gd name="connsiteX161" fmla="*/ 8478574 w 9143993"/>
              <a:gd name="connsiteY161" fmla="*/ 4708612 h 5143496"/>
              <a:gd name="connsiteX162" fmla="*/ 8478574 w 9143993"/>
              <a:gd name="connsiteY162" fmla="*/ 4637758 h 5143496"/>
              <a:gd name="connsiteX163" fmla="*/ 8442372 w 9143993"/>
              <a:gd name="connsiteY163" fmla="*/ 4595173 h 5143496"/>
              <a:gd name="connsiteX164" fmla="*/ 8406169 w 9143993"/>
              <a:gd name="connsiteY164" fmla="*/ 4609487 h 5143496"/>
              <a:gd name="connsiteX165" fmla="*/ 8406169 w 9143993"/>
              <a:gd name="connsiteY165" fmla="*/ 4595173 h 5143496"/>
              <a:gd name="connsiteX166" fmla="*/ 8378931 w 9143993"/>
              <a:gd name="connsiteY166" fmla="*/ 4595173 h 5143496"/>
              <a:gd name="connsiteX167" fmla="*/ 8319145 w 9143993"/>
              <a:gd name="connsiteY167" fmla="*/ 4595173 h 5143496"/>
              <a:gd name="connsiteX168" fmla="*/ 8319145 w 9143993"/>
              <a:gd name="connsiteY168" fmla="*/ 4708612 h 5143496"/>
              <a:gd name="connsiteX169" fmla="*/ 8346738 w 9143993"/>
              <a:gd name="connsiteY169" fmla="*/ 4708612 h 5143496"/>
              <a:gd name="connsiteX170" fmla="*/ 8346738 w 9143993"/>
              <a:gd name="connsiteY170" fmla="*/ 4595173 h 5143496"/>
              <a:gd name="connsiteX171" fmla="*/ 8319145 w 9143993"/>
              <a:gd name="connsiteY171" fmla="*/ 4595173 h 5143496"/>
              <a:gd name="connsiteX172" fmla="*/ 8159516 w 9143993"/>
              <a:gd name="connsiteY172" fmla="*/ 4595173 h 5143496"/>
              <a:gd name="connsiteX173" fmla="*/ 8122775 w 9143993"/>
              <a:gd name="connsiteY173" fmla="*/ 4599823 h 5143496"/>
              <a:gd name="connsiteX174" fmla="*/ 8122775 w 9143993"/>
              <a:gd name="connsiteY174" fmla="*/ 4628439 h 5143496"/>
              <a:gd name="connsiteX175" fmla="*/ 8154617 w 9143993"/>
              <a:gd name="connsiteY175" fmla="*/ 4614131 h 5143496"/>
              <a:gd name="connsiteX176" fmla="*/ 8177712 w 9143993"/>
              <a:gd name="connsiteY176" fmla="*/ 4637738 h 5143496"/>
              <a:gd name="connsiteX177" fmla="*/ 8164065 w 9143993"/>
              <a:gd name="connsiteY177" fmla="*/ 4637738 h 5143496"/>
              <a:gd name="connsiteX178" fmla="*/ 8127324 w 9143993"/>
              <a:gd name="connsiteY178" fmla="*/ 4647038 h 5143496"/>
              <a:gd name="connsiteX179" fmla="*/ 8109128 w 9143993"/>
              <a:gd name="connsiteY179" fmla="*/ 4680304 h 5143496"/>
              <a:gd name="connsiteX180" fmla="*/ 8145520 w 9143993"/>
              <a:gd name="connsiteY180" fmla="*/ 4713211 h 5143496"/>
              <a:gd name="connsiteX181" fmla="*/ 8182261 w 9143993"/>
              <a:gd name="connsiteY181" fmla="*/ 4689604 h 5143496"/>
              <a:gd name="connsiteX182" fmla="*/ 8182261 w 9143993"/>
              <a:gd name="connsiteY182" fmla="*/ 4708561 h 5143496"/>
              <a:gd name="connsiteX183" fmla="*/ 8205705 w 9143993"/>
              <a:gd name="connsiteY183" fmla="*/ 4708561 h 5143496"/>
              <a:gd name="connsiteX184" fmla="*/ 8205705 w 9143993"/>
              <a:gd name="connsiteY184" fmla="*/ 4684954 h 5143496"/>
              <a:gd name="connsiteX185" fmla="*/ 8205705 w 9143993"/>
              <a:gd name="connsiteY185" fmla="*/ 4656696 h 5143496"/>
              <a:gd name="connsiteX186" fmla="*/ 8205705 w 9143993"/>
              <a:gd name="connsiteY186" fmla="*/ 4642388 h 5143496"/>
              <a:gd name="connsiteX187" fmla="*/ 8159516 w 9143993"/>
              <a:gd name="connsiteY187" fmla="*/ 4595173 h 5143496"/>
              <a:gd name="connsiteX188" fmla="*/ 8040320 w 9143993"/>
              <a:gd name="connsiteY188" fmla="*/ 4595173 h 5143496"/>
              <a:gd name="connsiteX189" fmla="*/ 7989557 w 9143993"/>
              <a:gd name="connsiteY189" fmla="*/ 4651688 h 5143496"/>
              <a:gd name="connsiteX190" fmla="*/ 8044871 w 9143993"/>
              <a:gd name="connsiteY190" fmla="*/ 4713211 h 5143496"/>
              <a:gd name="connsiteX191" fmla="*/ 8081631 w 9143993"/>
              <a:gd name="connsiteY191" fmla="*/ 4703554 h 5143496"/>
              <a:gd name="connsiteX192" fmla="*/ 8081631 w 9143993"/>
              <a:gd name="connsiteY192" fmla="*/ 4680304 h 5143496"/>
              <a:gd name="connsiteX193" fmla="*/ 8044871 w 9143993"/>
              <a:gd name="connsiteY193" fmla="*/ 4689604 h 5143496"/>
              <a:gd name="connsiteX194" fmla="*/ 8017564 w 9143993"/>
              <a:gd name="connsiteY194" fmla="*/ 4661346 h 5143496"/>
              <a:gd name="connsiteX195" fmla="*/ 8090733 w 9143993"/>
              <a:gd name="connsiteY195" fmla="*/ 4661346 h 5143496"/>
              <a:gd name="connsiteX196" fmla="*/ 8040320 w 9143993"/>
              <a:gd name="connsiteY196" fmla="*/ 4595173 h 5143496"/>
              <a:gd name="connsiteX197" fmla="*/ 7917508 w 9143993"/>
              <a:gd name="connsiteY197" fmla="*/ 4595173 h 5143496"/>
              <a:gd name="connsiteX198" fmla="*/ 7917508 w 9143993"/>
              <a:gd name="connsiteY198" fmla="*/ 4708612 h 5143496"/>
              <a:gd name="connsiteX199" fmla="*/ 7944298 w 9143993"/>
              <a:gd name="connsiteY199" fmla="*/ 4708612 h 5143496"/>
              <a:gd name="connsiteX200" fmla="*/ 7944298 w 9143993"/>
              <a:gd name="connsiteY200" fmla="*/ 4666028 h 5143496"/>
              <a:gd name="connsiteX201" fmla="*/ 7966966 w 9143993"/>
              <a:gd name="connsiteY201" fmla="*/ 4623444 h 5143496"/>
              <a:gd name="connsiteX202" fmla="*/ 7980360 w 9143993"/>
              <a:gd name="connsiteY202" fmla="*/ 4623444 h 5143496"/>
              <a:gd name="connsiteX203" fmla="*/ 7980360 w 9143993"/>
              <a:gd name="connsiteY203" fmla="*/ 4595173 h 5143496"/>
              <a:gd name="connsiteX204" fmla="*/ 7971430 w 9143993"/>
              <a:gd name="connsiteY204" fmla="*/ 4595173 h 5143496"/>
              <a:gd name="connsiteX205" fmla="*/ 7939833 w 9143993"/>
              <a:gd name="connsiteY205" fmla="*/ 4623444 h 5143496"/>
              <a:gd name="connsiteX206" fmla="*/ 7939833 w 9143993"/>
              <a:gd name="connsiteY206" fmla="*/ 4595173 h 5143496"/>
              <a:gd name="connsiteX207" fmla="*/ 7917508 w 9143993"/>
              <a:gd name="connsiteY207" fmla="*/ 4595173 h 5143496"/>
              <a:gd name="connsiteX208" fmla="*/ 8273281 w 9143993"/>
              <a:gd name="connsiteY208" fmla="*/ 4561448 h 5143496"/>
              <a:gd name="connsiteX209" fmla="*/ 8245459 w 9143993"/>
              <a:gd name="connsiteY209" fmla="*/ 4570799 h 5143496"/>
              <a:gd name="connsiteX210" fmla="*/ 8245459 w 9143993"/>
              <a:gd name="connsiteY210" fmla="*/ 4594534 h 5143496"/>
              <a:gd name="connsiteX211" fmla="*/ 8222568 w 9143993"/>
              <a:gd name="connsiteY211" fmla="*/ 4594534 h 5143496"/>
              <a:gd name="connsiteX212" fmla="*/ 8222568 w 9143993"/>
              <a:gd name="connsiteY212" fmla="*/ 4618269 h 5143496"/>
              <a:gd name="connsiteX213" fmla="*/ 8245459 w 9143993"/>
              <a:gd name="connsiteY213" fmla="*/ 4618269 h 5143496"/>
              <a:gd name="connsiteX214" fmla="*/ 8245459 w 9143993"/>
              <a:gd name="connsiteY214" fmla="*/ 4675450 h 5143496"/>
              <a:gd name="connsiteX215" fmla="*/ 8277859 w 9143993"/>
              <a:gd name="connsiteY215" fmla="*/ 4713211 h 5143496"/>
              <a:gd name="connsiteX216" fmla="*/ 8300750 w 9143993"/>
              <a:gd name="connsiteY216" fmla="*/ 4708536 h 5143496"/>
              <a:gd name="connsiteX217" fmla="*/ 8300750 w 9143993"/>
              <a:gd name="connsiteY217" fmla="*/ 4684801 h 5143496"/>
              <a:gd name="connsiteX218" fmla="*/ 8287016 w 9143993"/>
              <a:gd name="connsiteY218" fmla="*/ 4689476 h 5143496"/>
              <a:gd name="connsiteX219" fmla="*/ 8273281 w 9143993"/>
              <a:gd name="connsiteY219" fmla="*/ 4670416 h 5143496"/>
              <a:gd name="connsiteX220" fmla="*/ 8273281 w 9143993"/>
              <a:gd name="connsiteY220" fmla="*/ 4618269 h 5143496"/>
              <a:gd name="connsiteX221" fmla="*/ 8296172 w 9143993"/>
              <a:gd name="connsiteY221" fmla="*/ 4618269 h 5143496"/>
              <a:gd name="connsiteX222" fmla="*/ 8296172 w 9143993"/>
              <a:gd name="connsiteY222" fmla="*/ 4594534 h 5143496"/>
              <a:gd name="connsiteX223" fmla="*/ 8273281 w 9143993"/>
              <a:gd name="connsiteY223" fmla="*/ 4594534 h 5143496"/>
              <a:gd name="connsiteX224" fmla="*/ 8273281 w 9143993"/>
              <a:gd name="connsiteY224" fmla="*/ 4561448 h 5143496"/>
              <a:gd name="connsiteX225" fmla="*/ 7862616 w 9143993"/>
              <a:gd name="connsiteY225" fmla="*/ 4552250 h 5143496"/>
              <a:gd name="connsiteX226" fmla="*/ 7779541 w 9143993"/>
              <a:gd name="connsiteY226" fmla="*/ 4632731 h 5143496"/>
              <a:gd name="connsiteX227" fmla="*/ 7862616 w 9143993"/>
              <a:gd name="connsiteY227" fmla="*/ 4713211 h 5143496"/>
              <a:gd name="connsiteX228" fmla="*/ 7894514 w 9143993"/>
              <a:gd name="connsiteY228" fmla="*/ 4708540 h 5143496"/>
              <a:gd name="connsiteX229" fmla="*/ 7894514 w 9143993"/>
              <a:gd name="connsiteY229" fmla="*/ 4680157 h 5143496"/>
              <a:gd name="connsiteX230" fmla="*/ 7862616 w 9143993"/>
              <a:gd name="connsiteY230" fmla="*/ 4684827 h 5143496"/>
              <a:gd name="connsiteX231" fmla="*/ 7812140 w 9143993"/>
              <a:gd name="connsiteY231" fmla="*/ 4632731 h 5143496"/>
              <a:gd name="connsiteX232" fmla="*/ 7857709 w 9143993"/>
              <a:gd name="connsiteY232" fmla="*/ 4575604 h 5143496"/>
              <a:gd name="connsiteX233" fmla="*/ 7889957 w 9143993"/>
              <a:gd name="connsiteY233" fmla="*/ 4585305 h 5143496"/>
              <a:gd name="connsiteX234" fmla="*/ 7894514 w 9143993"/>
              <a:gd name="connsiteY234" fmla="*/ 4556921 h 5143496"/>
              <a:gd name="connsiteX235" fmla="*/ 7862616 w 9143993"/>
              <a:gd name="connsiteY235" fmla="*/ 4552250 h 5143496"/>
              <a:gd name="connsiteX236" fmla="*/ 8319145 w 9143993"/>
              <a:gd name="connsiteY236" fmla="*/ 4547651 h 5143496"/>
              <a:gd name="connsiteX237" fmla="*/ 8319145 w 9143993"/>
              <a:gd name="connsiteY237" fmla="*/ 4575244 h 5143496"/>
              <a:gd name="connsiteX238" fmla="*/ 8346738 w 9143993"/>
              <a:gd name="connsiteY238" fmla="*/ 4575244 h 5143496"/>
              <a:gd name="connsiteX239" fmla="*/ 8346738 w 9143993"/>
              <a:gd name="connsiteY239" fmla="*/ 4547651 h 5143496"/>
              <a:gd name="connsiteX240" fmla="*/ 8319145 w 9143993"/>
              <a:gd name="connsiteY240" fmla="*/ 4547651 h 5143496"/>
              <a:gd name="connsiteX241" fmla="*/ 7932418 w 9143993"/>
              <a:gd name="connsiteY241" fmla="*/ 217796 h 5143496"/>
              <a:gd name="connsiteX242" fmla="*/ 7946516 w 9143993"/>
              <a:gd name="connsiteY242" fmla="*/ 234557 h 5143496"/>
              <a:gd name="connsiteX243" fmla="*/ 7917185 w 9143993"/>
              <a:gd name="connsiteY243" fmla="*/ 234557 h 5143496"/>
              <a:gd name="connsiteX244" fmla="*/ 7932418 w 9143993"/>
              <a:gd name="connsiteY244" fmla="*/ 217796 h 5143496"/>
              <a:gd name="connsiteX245" fmla="*/ 8062397 w 9143993"/>
              <a:gd name="connsiteY245" fmla="*/ 217795 h 5143496"/>
              <a:gd name="connsiteX246" fmla="*/ 8076410 w 9143993"/>
              <a:gd name="connsiteY246" fmla="*/ 234556 h 5143496"/>
              <a:gd name="connsiteX247" fmla="*/ 8047079 w 9143993"/>
              <a:gd name="connsiteY247" fmla="*/ 234556 h 5143496"/>
              <a:gd name="connsiteX248" fmla="*/ 8062397 w 9143993"/>
              <a:gd name="connsiteY248" fmla="*/ 217795 h 5143496"/>
              <a:gd name="connsiteX249" fmla="*/ 8512834 w 9143993"/>
              <a:gd name="connsiteY249" fmla="*/ 217794 h 5143496"/>
              <a:gd name="connsiteX250" fmla="*/ 8526848 w 9143993"/>
              <a:gd name="connsiteY250" fmla="*/ 234555 h 5143496"/>
              <a:gd name="connsiteX251" fmla="*/ 8497517 w 9143993"/>
              <a:gd name="connsiteY251" fmla="*/ 234555 h 5143496"/>
              <a:gd name="connsiteX252" fmla="*/ 8512834 w 9143993"/>
              <a:gd name="connsiteY252" fmla="*/ 217794 h 5143496"/>
              <a:gd name="connsiteX253" fmla="*/ 8259337 w 9143993"/>
              <a:gd name="connsiteY253" fmla="*/ 217794 h 5143496"/>
              <a:gd name="connsiteX254" fmla="*/ 8273350 w 9143993"/>
              <a:gd name="connsiteY254" fmla="*/ 234555 h 5143496"/>
              <a:gd name="connsiteX255" fmla="*/ 8244019 w 9143993"/>
              <a:gd name="connsiteY255" fmla="*/ 234555 h 5143496"/>
              <a:gd name="connsiteX256" fmla="*/ 8259337 w 9143993"/>
              <a:gd name="connsiteY256" fmla="*/ 217794 h 5143496"/>
              <a:gd name="connsiteX257" fmla="*/ 8742206 w 9143993"/>
              <a:gd name="connsiteY257" fmla="*/ 217793 h 5143496"/>
              <a:gd name="connsiteX258" fmla="*/ 8757305 w 9143993"/>
              <a:gd name="connsiteY258" fmla="*/ 234554 h 5143496"/>
              <a:gd name="connsiteX259" fmla="*/ 8725879 w 9143993"/>
              <a:gd name="connsiteY259" fmla="*/ 234554 h 5143496"/>
              <a:gd name="connsiteX260" fmla="*/ 8742206 w 9143993"/>
              <a:gd name="connsiteY260" fmla="*/ 217793 h 5143496"/>
              <a:gd name="connsiteX261" fmla="*/ 8337067 w 9143993"/>
              <a:gd name="connsiteY261" fmla="*/ 207323 h 5143496"/>
              <a:gd name="connsiteX262" fmla="*/ 8337067 w 9143993"/>
              <a:gd name="connsiteY262" fmla="*/ 236319 h 5143496"/>
              <a:gd name="connsiteX263" fmla="*/ 8308977 w 9143993"/>
              <a:gd name="connsiteY263" fmla="*/ 236319 h 5143496"/>
              <a:gd name="connsiteX264" fmla="*/ 8308977 w 9143993"/>
              <a:gd name="connsiteY264" fmla="*/ 245370 h 5143496"/>
              <a:gd name="connsiteX265" fmla="*/ 8337067 w 9143993"/>
              <a:gd name="connsiteY265" fmla="*/ 245370 h 5143496"/>
              <a:gd name="connsiteX266" fmla="*/ 8337067 w 9143993"/>
              <a:gd name="connsiteY266" fmla="*/ 274366 h 5143496"/>
              <a:gd name="connsiteX267" fmla="*/ 8345835 w 9143993"/>
              <a:gd name="connsiteY267" fmla="*/ 274366 h 5143496"/>
              <a:gd name="connsiteX268" fmla="*/ 8345835 w 9143993"/>
              <a:gd name="connsiteY268" fmla="*/ 245370 h 5143496"/>
              <a:gd name="connsiteX269" fmla="*/ 8373924 w 9143993"/>
              <a:gd name="connsiteY269" fmla="*/ 245370 h 5143496"/>
              <a:gd name="connsiteX270" fmla="*/ 8373924 w 9143993"/>
              <a:gd name="connsiteY270" fmla="*/ 236319 h 5143496"/>
              <a:gd name="connsiteX271" fmla="*/ 8345835 w 9143993"/>
              <a:gd name="connsiteY271" fmla="*/ 236319 h 5143496"/>
              <a:gd name="connsiteX272" fmla="*/ 8345835 w 9143993"/>
              <a:gd name="connsiteY272" fmla="*/ 207323 h 5143496"/>
              <a:gd name="connsiteX273" fmla="*/ 7868998 w 9143993"/>
              <a:gd name="connsiteY273" fmla="*/ 207320 h 5143496"/>
              <a:gd name="connsiteX274" fmla="*/ 7868998 w 9143993"/>
              <a:gd name="connsiteY274" fmla="*/ 274363 h 5143496"/>
              <a:gd name="connsiteX275" fmla="*/ 7885759 w 9143993"/>
              <a:gd name="connsiteY275" fmla="*/ 274363 h 5143496"/>
              <a:gd name="connsiteX276" fmla="*/ 7885759 w 9143993"/>
              <a:gd name="connsiteY276" fmla="*/ 207320 h 5143496"/>
              <a:gd name="connsiteX277" fmla="*/ 8679787 w 9143993"/>
              <a:gd name="connsiteY277" fmla="*/ 207317 h 5143496"/>
              <a:gd name="connsiteX278" fmla="*/ 8679787 w 9143993"/>
              <a:gd name="connsiteY278" fmla="*/ 274360 h 5143496"/>
              <a:gd name="connsiteX279" fmla="*/ 8696548 w 9143993"/>
              <a:gd name="connsiteY279" fmla="*/ 274360 h 5143496"/>
              <a:gd name="connsiteX280" fmla="*/ 8696548 w 9143993"/>
              <a:gd name="connsiteY280" fmla="*/ 207317 h 5143496"/>
              <a:gd name="connsiteX281" fmla="*/ 8547799 w 9143993"/>
              <a:gd name="connsiteY281" fmla="*/ 207317 h 5143496"/>
              <a:gd name="connsiteX282" fmla="*/ 8573409 w 9143993"/>
              <a:gd name="connsiteY282" fmla="*/ 274360 h 5143496"/>
              <a:gd name="connsiteX283" fmla="*/ 8593592 w 9143993"/>
              <a:gd name="connsiteY283" fmla="*/ 274360 h 5143496"/>
              <a:gd name="connsiteX284" fmla="*/ 8619032 w 9143993"/>
              <a:gd name="connsiteY284" fmla="*/ 207317 h 5143496"/>
              <a:gd name="connsiteX285" fmla="*/ 8601054 w 9143993"/>
              <a:gd name="connsiteY285" fmla="*/ 207317 h 5143496"/>
              <a:gd name="connsiteX286" fmla="*/ 8584433 w 9143993"/>
              <a:gd name="connsiteY286" fmla="*/ 256075 h 5143496"/>
              <a:gd name="connsiteX287" fmla="*/ 8584264 w 9143993"/>
              <a:gd name="connsiteY287" fmla="*/ 256075 h 5143496"/>
              <a:gd name="connsiteX288" fmla="*/ 8566964 w 9143993"/>
              <a:gd name="connsiteY288" fmla="*/ 207317 h 5143496"/>
              <a:gd name="connsiteX289" fmla="*/ 7931446 w 9143993"/>
              <a:gd name="connsiteY289" fmla="*/ 205227 h 5143496"/>
              <a:gd name="connsiteX290" fmla="*/ 7900430 w 9143993"/>
              <a:gd name="connsiteY290" fmla="*/ 241262 h 5143496"/>
              <a:gd name="connsiteX291" fmla="*/ 7935385 w 9143993"/>
              <a:gd name="connsiteY291" fmla="*/ 276460 h 5143496"/>
              <a:gd name="connsiteX292" fmla="*/ 7958360 w 9143993"/>
              <a:gd name="connsiteY292" fmla="*/ 271096 h 5143496"/>
              <a:gd name="connsiteX293" fmla="*/ 7958360 w 9143993"/>
              <a:gd name="connsiteY293" fmla="*/ 256682 h 5143496"/>
              <a:gd name="connsiteX294" fmla="*/ 7936206 w 9143993"/>
              <a:gd name="connsiteY294" fmla="*/ 263554 h 5143496"/>
              <a:gd name="connsiteX295" fmla="*/ 7917005 w 9143993"/>
              <a:gd name="connsiteY295" fmla="*/ 246290 h 5143496"/>
              <a:gd name="connsiteX296" fmla="*/ 7963283 w 9143993"/>
              <a:gd name="connsiteY296" fmla="*/ 246290 h 5143496"/>
              <a:gd name="connsiteX297" fmla="*/ 7931446 w 9143993"/>
              <a:gd name="connsiteY297" fmla="*/ 205227 h 5143496"/>
              <a:gd name="connsiteX298" fmla="*/ 8135908 w 9143993"/>
              <a:gd name="connsiteY298" fmla="*/ 205226 h 5143496"/>
              <a:gd name="connsiteX299" fmla="*/ 8103642 w 9143993"/>
              <a:gd name="connsiteY299" fmla="*/ 240591 h 5143496"/>
              <a:gd name="connsiteX300" fmla="*/ 8136563 w 9143993"/>
              <a:gd name="connsiteY300" fmla="*/ 276459 h 5143496"/>
              <a:gd name="connsiteX301" fmla="*/ 8153924 w 9143993"/>
              <a:gd name="connsiteY301" fmla="*/ 274280 h 5143496"/>
              <a:gd name="connsiteX302" fmla="*/ 8153105 w 9143993"/>
              <a:gd name="connsiteY302" fmla="*/ 259531 h 5143496"/>
              <a:gd name="connsiteX303" fmla="*/ 8139839 w 9143993"/>
              <a:gd name="connsiteY303" fmla="*/ 262716 h 5143496"/>
              <a:gd name="connsiteX304" fmla="*/ 8121822 w 9143993"/>
              <a:gd name="connsiteY304" fmla="*/ 240591 h 5143496"/>
              <a:gd name="connsiteX305" fmla="*/ 8139347 w 9143993"/>
              <a:gd name="connsiteY305" fmla="*/ 218970 h 5143496"/>
              <a:gd name="connsiteX306" fmla="*/ 8151140 w 9143993"/>
              <a:gd name="connsiteY306" fmla="*/ 221484 h 5143496"/>
              <a:gd name="connsiteX307" fmla="*/ 8152778 w 9143993"/>
              <a:gd name="connsiteY307" fmla="*/ 207405 h 5143496"/>
              <a:gd name="connsiteX308" fmla="*/ 8135908 w 9143993"/>
              <a:gd name="connsiteY308" fmla="*/ 205226 h 5143496"/>
              <a:gd name="connsiteX309" fmla="*/ 8061418 w 9143993"/>
              <a:gd name="connsiteY309" fmla="*/ 205226 h 5143496"/>
              <a:gd name="connsiteX310" fmla="*/ 8030320 w 9143993"/>
              <a:gd name="connsiteY310" fmla="*/ 241262 h 5143496"/>
              <a:gd name="connsiteX311" fmla="*/ 8065202 w 9143993"/>
              <a:gd name="connsiteY311" fmla="*/ 276459 h 5143496"/>
              <a:gd name="connsiteX312" fmla="*/ 8088237 w 9143993"/>
              <a:gd name="connsiteY312" fmla="*/ 271096 h 5143496"/>
              <a:gd name="connsiteX313" fmla="*/ 8088237 w 9143993"/>
              <a:gd name="connsiteY313" fmla="*/ 256682 h 5143496"/>
              <a:gd name="connsiteX314" fmla="*/ 8066025 w 9143993"/>
              <a:gd name="connsiteY314" fmla="*/ 263554 h 5143496"/>
              <a:gd name="connsiteX315" fmla="*/ 8046938 w 9143993"/>
              <a:gd name="connsiteY315" fmla="*/ 246290 h 5143496"/>
              <a:gd name="connsiteX316" fmla="*/ 8093173 w 9143993"/>
              <a:gd name="connsiteY316" fmla="*/ 246290 h 5143496"/>
              <a:gd name="connsiteX317" fmla="*/ 8061418 w 9143993"/>
              <a:gd name="connsiteY317" fmla="*/ 205226 h 5143496"/>
              <a:gd name="connsiteX318" fmla="*/ 7998930 w 9143993"/>
              <a:gd name="connsiteY318" fmla="*/ 205226 h 5143496"/>
              <a:gd name="connsiteX319" fmla="*/ 7971658 w 9143993"/>
              <a:gd name="connsiteY319" fmla="*/ 226345 h 5143496"/>
              <a:gd name="connsiteX320" fmla="*/ 8003021 w 9143993"/>
              <a:gd name="connsiteY320" fmla="*/ 255173 h 5143496"/>
              <a:gd name="connsiteX321" fmla="*/ 7991260 w 9143993"/>
              <a:gd name="connsiteY321" fmla="*/ 263554 h 5143496"/>
              <a:gd name="connsiteX322" fmla="*/ 7973533 w 9143993"/>
              <a:gd name="connsiteY322" fmla="*/ 259028 h 5143496"/>
              <a:gd name="connsiteX323" fmla="*/ 7972340 w 9143993"/>
              <a:gd name="connsiteY323" fmla="*/ 273610 h 5143496"/>
              <a:gd name="connsiteX324" fmla="*/ 7992794 w 9143993"/>
              <a:gd name="connsiteY324" fmla="*/ 276459 h 5143496"/>
              <a:gd name="connsiteX325" fmla="*/ 8021940 w 9143993"/>
              <a:gd name="connsiteY325" fmla="*/ 254335 h 5143496"/>
              <a:gd name="connsiteX326" fmla="*/ 7990578 w 9143993"/>
              <a:gd name="connsiteY326" fmla="*/ 225675 h 5143496"/>
              <a:gd name="connsiteX327" fmla="*/ 8001146 w 9143993"/>
              <a:gd name="connsiteY327" fmla="*/ 218132 h 5143496"/>
              <a:gd name="connsiteX328" fmla="*/ 8017338 w 9143993"/>
              <a:gd name="connsiteY328" fmla="*/ 221149 h 5143496"/>
              <a:gd name="connsiteX329" fmla="*/ 8018531 w 9143993"/>
              <a:gd name="connsiteY329" fmla="*/ 207741 h 5143496"/>
              <a:gd name="connsiteX330" fmla="*/ 7998930 w 9143993"/>
              <a:gd name="connsiteY330" fmla="*/ 205226 h 5143496"/>
              <a:gd name="connsiteX331" fmla="*/ 8824916 w 9143993"/>
              <a:gd name="connsiteY331" fmla="*/ 205223 h 5143496"/>
              <a:gd name="connsiteX332" fmla="*/ 8803252 w 9143993"/>
              <a:gd name="connsiteY332" fmla="*/ 216026 h 5143496"/>
              <a:gd name="connsiteX333" fmla="*/ 8802926 w 9143993"/>
              <a:gd name="connsiteY333" fmla="*/ 216026 h 5143496"/>
              <a:gd name="connsiteX334" fmla="*/ 8802926 w 9143993"/>
              <a:gd name="connsiteY334" fmla="*/ 206719 h 5143496"/>
              <a:gd name="connsiteX335" fmla="*/ 8786637 w 9143993"/>
              <a:gd name="connsiteY335" fmla="*/ 206719 h 5143496"/>
              <a:gd name="connsiteX336" fmla="*/ 8786637 w 9143993"/>
              <a:gd name="connsiteY336" fmla="*/ 274361 h 5143496"/>
              <a:gd name="connsiteX337" fmla="*/ 8803903 w 9143993"/>
              <a:gd name="connsiteY337" fmla="*/ 274361 h 5143496"/>
              <a:gd name="connsiteX338" fmla="*/ 8803903 w 9143993"/>
              <a:gd name="connsiteY338" fmla="*/ 241288 h 5143496"/>
              <a:gd name="connsiteX339" fmla="*/ 8819052 w 9143993"/>
              <a:gd name="connsiteY339" fmla="*/ 218851 h 5143496"/>
              <a:gd name="connsiteX340" fmla="*/ 8830291 w 9143993"/>
              <a:gd name="connsiteY340" fmla="*/ 238296 h 5143496"/>
              <a:gd name="connsiteX341" fmla="*/ 8830291 w 9143993"/>
              <a:gd name="connsiteY341" fmla="*/ 274361 h 5143496"/>
              <a:gd name="connsiteX342" fmla="*/ 8847394 w 9143993"/>
              <a:gd name="connsiteY342" fmla="*/ 274361 h 5143496"/>
              <a:gd name="connsiteX343" fmla="*/ 8847394 w 9143993"/>
              <a:gd name="connsiteY343" fmla="*/ 231649 h 5143496"/>
              <a:gd name="connsiteX344" fmla="*/ 8824916 w 9143993"/>
              <a:gd name="connsiteY344" fmla="*/ 205223 h 5143496"/>
              <a:gd name="connsiteX345" fmla="*/ 8741168 w 9143993"/>
              <a:gd name="connsiteY345" fmla="*/ 205223 h 5143496"/>
              <a:gd name="connsiteX346" fmla="*/ 8709118 w 9143993"/>
              <a:gd name="connsiteY346" fmla="*/ 241259 h 5143496"/>
              <a:gd name="connsiteX347" fmla="*/ 8745237 w 9143993"/>
              <a:gd name="connsiteY347" fmla="*/ 276456 h 5143496"/>
              <a:gd name="connsiteX348" fmla="*/ 8768978 w 9143993"/>
              <a:gd name="connsiteY348" fmla="*/ 271093 h 5143496"/>
              <a:gd name="connsiteX349" fmla="*/ 8768978 w 9143993"/>
              <a:gd name="connsiteY349" fmla="*/ 256679 h 5143496"/>
              <a:gd name="connsiteX350" fmla="*/ 8746085 w 9143993"/>
              <a:gd name="connsiteY350" fmla="*/ 263551 h 5143496"/>
              <a:gd name="connsiteX351" fmla="*/ 8726415 w 9143993"/>
              <a:gd name="connsiteY351" fmla="*/ 246287 h 5143496"/>
              <a:gd name="connsiteX352" fmla="*/ 8774065 w 9143993"/>
              <a:gd name="connsiteY352" fmla="*/ 246287 h 5143496"/>
              <a:gd name="connsiteX353" fmla="*/ 8741168 w 9143993"/>
              <a:gd name="connsiteY353" fmla="*/ 205223 h 5143496"/>
              <a:gd name="connsiteX354" fmla="*/ 8663981 w 9143993"/>
              <a:gd name="connsiteY354" fmla="*/ 205223 h 5143496"/>
              <a:gd name="connsiteX355" fmla="*/ 8645494 w 9143993"/>
              <a:gd name="connsiteY355" fmla="*/ 222175 h 5143496"/>
              <a:gd name="connsiteX356" fmla="*/ 8645161 w 9143993"/>
              <a:gd name="connsiteY356" fmla="*/ 222175 h 5143496"/>
              <a:gd name="connsiteX357" fmla="*/ 8645161 w 9143993"/>
              <a:gd name="connsiteY357" fmla="*/ 206718 h 5143496"/>
              <a:gd name="connsiteX358" fmla="*/ 8629505 w 9143993"/>
              <a:gd name="connsiteY358" fmla="*/ 206718 h 5143496"/>
              <a:gd name="connsiteX359" fmla="*/ 8629505 w 9143993"/>
              <a:gd name="connsiteY359" fmla="*/ 274361 h 5143496"/>
              <a:gd name="connsiteX360" fmla="*/ 8647160 w 9143993"/>
              <a:gd name="connsiteY360" fmla="*/ 274361 h 5143496"/>
              <a:gd name="connsiteX361" fmla="*/ 8647160 w 9143993"/>
              <a:gd name="connsiteY361" fmla="*/ 249597 h 5143496"/>
              <a:gd name="connsiteX362" fmla="*/ 8661483 w 9143993"/>
              <a:gd name="connsiteY362" fmla="*/ 222009 h 5143496"/>
              <a:gd name="connsiteX363" fmla="*/ 8669311 w 9143993"/>
              <a:gd name="connsiteY363" fmla="*/ 223504 h 5143496"/>
              <a:gd name="connsiteX364" fmla="*/ 8669311 w 9143993"/>
              <a:gd name="connsiteY364" fmla="*/ 205721 h 5143496"/>
              <a:gd name="connsiteX365" fmla="*/ 8663981 w 9143993"/>
              <a:gd name="connsiteY365" fmla="*/ 205223 h 5143496"/>
              <a:gd name="connsiteX366" fmla="*/ 8511853 w 9143993"/>
              <a:gd name="connsiteY366" fmla="*/ 205223 h 5143496"/>
              <a:gd name="connsiteX367" fmla="*/ 8480756 w 9143993"/>
              <a:gd name="connsiteY367" fmla="*/ 241258 h 5143496"/>
              <a:gd name="connsiteX368" fmla="*/ 8515638 w 9143993"/>
              <a:gd name="connsiteY368" fmla="*/ 276456 h 5143496"/>
              <a:gd name="connsiteX369" fmla="*/ 8538673 w 9143993"/>
              <a:gd name="connsiteY369" fmla="*/ 271092 h 5143496"/>
              <a:gd name="connsiteX370" fmla="*/ 8538673 w 9143993"/>
              <a:gd name="connsiteY370" fmla="*/ 256678 h 5143496"/>
              <a:gd name="connsiteX371" fmla="*/ 8516460 w 9143993"/>
              <a:gd name="connsiteY371" fmla="*/ 263550 h 5143496"/>
              <a:gd name="connsiteX372" fmla="*/ 8497374 w 9143993"/>
              <a:gd name="connsiteY372" fmla="*/ 246286 h 5143496"/>
              <a:gd name="connsiteX373" fmla="*/ 8543609 w 9143993"/>
              <a:gd name="connsiteY373" fmla="*/ 246286 h 5143496"/>
              <a:gd name="connsiteX374" fmla="*/ 8511853 w 9143993"/>
              <a:gd name="connsiteY374" fmla="*/ 205223 h 5143496"/>
              <a:gd name="connsiteX375" fmla="*/ 8258348 w 9143993"/>
              <a:gd name="connsiteY375" fmla="*/ 205223 h 5143496"/>
              <a:gd name="connsiteX376" fmla="*/ 8227250 w 9143993"/>
              <a:gd name="connsiteY376" fmla="*/ 241259 h 5143496"/>
              <a:gd name="connsiteX377" fmla="*/ 8262132 w 9143993"/>
              <a:gd name="connsiteY377" fmla="*/ 276456 h 5143496"/>
              <a:gd name="connsiteX378" fmla="*/ 8285167 w 9143993"/>
              <a:gd name="connsiteY378" fmla="*/ 271093 h 5143496"/>
              <a:gd name="connsiteX379" fmla="*/ 8285167 w 9143993"/>
              <a:gd name="connsiteY379" fmla="*/ 256678 h 5143496"/>
              <a:gd name="connsiteX380" fmla="*/ 8262955 w 9143993"/>
              <a:gd name="connsiteY380" fmla="*/ 263550 h 5143496"/>
              <a:gd name="connsiteX381" fmla="*/ 8243868 w 9143993"/>
              <a:gd name="connsiteY381" fmla="*/ 246287 h 5143496"/>
              <a:gd name="connsiteX382" fmla="*/ 8290103 w 9143993"/>
              <a:gd name="connsiteY382" fmla="*/ 246287 h 5143496"/>
              <a:gd name="connsiteX383" fmla="*/ 8258348 w 9143993"/>
              <a:gd name="connsiteY383" fmla="*/ 205223 h 5143496"/>
              <a:gd name="connsiteX384" fmla="*/ 8411618 w 9143993"/>
              <a:gd name="connsiteY384" fmla="*/ 196843 h 5143496"/>
              <a:gd name="connsiteX385" fmla="*/ 8421774 w 9143993"/>
              <a:gd name="connsiteY385" fmla="*/ 196843 h 5143496"/>
              <a:gd name="connsiteX386" fmla="*/ 8451424 w 9143993"/>
              <a:gd name="connsiteY386" fmla="*/ 228186 h 5143496"/>
              <a:gd name="connsiteX387" fmla="*/ 8421774 w 9143993"/>
              <a:gd name="connsiteY387" fmla="*/ 259695 h 5143496"/>
              <a:gd name="connsiteX388" fmla="*/ 8411618 w 9143993"/>
              <a:gd name="connsiteY388" fmla="*/ 259695 h 5143496"/>
              <a:gd name="connsiteX389" fmla="*/ 8888980 w 9143993"/>
              <a:gd name="connsiteY389" fmla="*/ 188465 h 5143496"/>
              <a:gd name="connsiteX390" fmla="*/ 8871058 w 9143993"/>
              <a:gd name="connsiteY390" fmla="*/ 194099 h 5143496"/>
              <a:gd name="connsiteX391" fmla="*/ 8871058 w 9143993"/>
              <a:gd name="connsiteY391" fmla="*/ 207522 h 5143496"/>
              <a:gd name="connsiteX392" fmla="*/ 8857870 w 9143993"/>
              <a:gd name="connsiteY392" fmla="*/ 207522 h 5143496"/>
              <a:gd name="connsiteX393" fmla="*/ 8857870 w 9143993"/>
              <a:gd name="connsiteY393" fmla="*/ 220448 h 5143496"/>
              <a:gd name="connsiteX394" fmla="*/ 8871058 w 9143993"/>
              <a:gd name="connsiteY394" fmla="*/ 220448 h 5143496"/>
              <a:gd name="connsiteX395" fmla="*/ 8871058 w 9143993"/>
              <a:gd name="connsiteY395" fmla="*/ 254750 h 5143496"/>
              <a:gd name="connsiteX396" fmla="*/ 8892699 w 9143993"/>
              <a:gd name="connsiteY396" fmla="*/ 276458 h 5143496"/>
              <a:gd name="connsiteX397" fmla="*/ 8906056 w 9143993"/>
              <a:gd name="connsiteY397" fmla="*/ 274967 h 5143496"/>
              <a:gd name="connsiteX398" fmla="*/ 8905549 w 9143993"/>
              <a:gd name="connsiteY398" fmla="*/ 261047 h 5143496"/>
              <a:gd name="connsiteX399" fmla="*/ 8897264 w 9143993"/>
              <a:gd name="connsiteY399" fmla="*/ 262870 h 5143496"/>
              <a:gd name="connsiteX400" fmla="*/ 8888980 w 9143993"/>
              <a:gd name="connsiteY400" fmla="*/ 251767 h 5143496"/>
              <a:gd name="connsiteX401" fmla="*/ 8888980 w 9143993"/>
              <a:gd name="connsiteY401" fmla="*/ 220448 h 5143496"/>
              <a:gd name="connsiteX402" fmla="*/ 8904872 w 9143993"/>
              <a:gd name="connsiteY402" fmla="*/ 220448 h 5143496"/>
              <a:gd name="connsiteX403" fmla="*/ 8904872 w 9143993"/>
              <a:gd name="connsiteY403" fmla="*/ 207522 h 5143496"/>
              <a:gd name="connsiteX404" fmla="*/ 8888980 w 9143993"/>
              <a:gd name="connsiteY404" fmla="*/ 207522 h 5143496"/>
              <a:gd name="connsiteX405" fmla="*/ 7820683 w 9143993"/>
              <a:gd name="connsiteY405" fmla="*/ 182179 h 5143496"/>
              <a:gd name="connsiteX406" fmla="*/ 7770532 w 9143993"/>
              <a:gd name="connsiteY406" fmla="*/ 230972 h 5143496"/>
              <a:gd name="connsiteX407" fmla="*/ 7820683 w 9143993"/>
              <a:gd name="connsiteY407" fmla="*/ 276458 h 5143496"/>
              <a:gd name="connsiteX408" fmla="*/ 7850145 w 9143993"/>
              <a:gd name="connsiteY408" fmla="*/ 271827 h 5143496"/>
              <a:gd name="connsiteX409" fmla="*/ 7850145 w 9143993"/>
              <a:gd name="connsiteY409" fmla="*/ 222702 h 5143496"/>
              <a:gd name="connsiteX410" fmla="*/ 7813235 w 9143993"/>
              <a:gd name="connsiteY410" fmla="*/ 222702 h 5143496"/>
              <a:gd name="connsiteX411" fmla="*/ 7813235 w 9143993"/>
              <a:gd name="connsiteY411" fmla="*/ 237092 h 5143496"/>
              <a:gd name="connsiteX412" fmla="*/ 7832601 w 9143993"/>
              <a:gd name="connsiteY412" fmla="*/ 237092 h 5143496"/>
              <a:gd name="connsiteX413" fmla="*/ 7832601 w 9143993"/>
              <a:gd name="connsiteY413" fmla="*/ 260910 h 5143496"/>
              <a:gd name="connsiteX414" fmla="*/ 7820683 w 9143993"/>
              <a:gd name="connsiteY414" fmla="*/ 262233 h 5143496"/>
              <a:gd name="connsiteX415" fmla="*/ 7789567 w 9143993"/>
              <a:gd name="connsiteY415" fmla="*/ 229649 h 5143496"/>
              <a:gd name="connsiteX416" fmla="*/ 7822670 w 9143993"/>
              <a:gd name="connsiteY416" fmla="*/ 196569 h 5143496"/>
              <a:gd name="connsiteX417" fmla="*/ 7846173 w 9143993"/>
              <a:gd name="connsiteY417" fmla="*/ 201365 h 5143496"/>
              <a:gd name="connsiteX418" fmla="*/ 7847497 w 9143993"/>
              <a:gd name="connsiteY418" fmla="*/ 185983 h 5143496"/>
              <a:gd name="connsiteX419" fmla="*/ 7820683 w 9143993"/>
              <a:gd name="connsiteY419" fmla="*/ 182179 h 5143496"/>
              <a:gd name="connsiteX420" fmla="*/ 8392762 w 9143993"/>
              <a:gd name="connsiteY420" fmla="*/ 182176 h 5143496"/>
              <a:gd name="connsiteX421" fmla="*/ 8392762 w 9143993"/>
              <a:gd name="connsiteY421" fmla="*/ 274359 h 5143496"/>
              <a:gd name="connsiteX422" fmla="*/ 8417555 w 9143993"/>
              <a:gd name="connsiteY422" fmla="*/ 274359 h 5143496"/>
              <a:gd name="connsiteX423" fmla="*/ 8470280 w 9143993"/>
              <a:gd name="connsiteY423" fmla="*/ 228184 h 5143496"/>
              <a:gd name="connsiteX424" fmla="*/ 8417555 w 9143993"/>
              <a:gd name="connsiteY424" fmla="*/ 182176 h 5143496"/>
              <a:gd name="connsiteX425" fmla="*/ 7868999 w 9143993"/>
              <a:gd name="connsiteY425" fmla="*/ 177990 h 5143496"/>
              <a:gd name="connsiteX426" fmla="*/ 7868999 w 9143993"/>
              <a:gd name="connsiteY426" fmla="*/ 194751 h 5143496"/>
              <a:gd name="connsiteX427" fmla="*/ 7885760 w 9143993"/>
              <a:gd name="connsiteY427" fmla="*/ 194751 h 5143496"/>
              <a:gd name="connsiteX428" fmla="*/ 7885760 w 9143993"/>
              <a:gd name="connsiteY428" fmla="*/ 177990 h 5143496"/>
              <a:gd name="connsiteX429" fmla="*/ 8679787 w 9143993"/>
              <a:gd name="connsiteY429" fmla="*/ 177986 h 5143496"/>
              <a:gd name="connsiteX430" fmla="*/ 8679787 w 9143993"/>
              <a:gd name="connsiteY430" fmla="*/ 194747 h 5143496"/>
              <a:gd name="connsiteX431" fmla="*/ 8696548 w 9143993"/>
              <a:gd name="connsiteY431" fmla="*/ 194747 h 5143496"/>
              <a:gd name="connsiteX432" fmla="*/ 8696548 w 9143993"/>
              <a:gd name="connsiteY432" fmla="*/ 177986 h 5143496"/>
              <a:gd name="connsiteX433" fmla="*/ 8164405 w 9143993"/>
              <a:gd name="connsiteY433" fmla="*/ 177986 h 5143496"/>
              <a:gd name="connsiteX434" fmla="*/ 8164405 w 9143993"/>
              <a:gd name="connsiteY434" fmla="*/ 274359 h 5143496"/>
              <a:gd name="connsiteX435" fmla="*/ 8182077 w 9143993"/>
              <a:gd name="connsiteY435" fmla="*/ 274359 h 5143496"/>
              <a:gd name="connsiteX436" fmla="*/ 8182077 w 9143993"/>
              <a:gd name="connsiteY436" fmla="*/ 241738 h 5143496"/>
              <a:gd name="connsiteX437" fmla="*/ 8182244 w 9143993"/>
              <a:gd name="connsiteY437" fmla="*/ 241738 h 5143496"/>
              <a:gd name="connsiteX438" fmla="*/ 8204918 w 9143993"/>
              <a:gd name="connsiteY438" fmla="*/ 274359 h 5143496"/>
              <a:gd name="connsiteX439" fmla="*/ 8227258 w 9143993"/>
              <a:gd name="connsiteY439" fmla="*/ 274359 h 5143496"/>
              <a:gd name="connsiteX440" fmla="*/ 8198916 w 9143993"/>
              <a:gd name="connsiteY440" fmla="*/ 237102 h 5143496"/>
              <a:gd name="connsiteX441" fmla="*/ 8224091 w 9143993"/>
              <a:gd name="connsiteY441" fmla="*/ 206964 h 5143496"/>
              <a:gd name="connsiteX442" fmla="*/ 8203417 w 9143993"/>
              <a:gd name="connsiteY442" fmla="*/ 206964 h 5143496"/>
              <a:gd name="connsiteX443" fmla="*/ 8182244 w 9143993"/>
              <a:gd name="connsiteY443" fmla="*/ 233955 h 5143496"/>
              <a:gd name="connsiteX444" fmla="*/ 8182077 w 9143993"/>
              <a:gd name="connsiteY444" fmla="*/ 233955 h 5143496"/>
              <a:gd name="connsiteX445" fmla="*/ 8182077 w 9143993"/>
              <a:gd name="connsiteY445" fmla="*/ 177986 h 5143496"/>
              <a:gd name="connsiteX446" fmla="*/ 0 w 9143993"/>
              <a:gd name="connsiteY446" fmla="*/ 0 h 5143496"/>
              <a:gd name="connsiteX447" fmla="*/ 9143993 w 9143993"/>
              <a:gd name="connsiteY447" fmla="*/ 0 h 5143496"/>
              <a:gd name="connsiteX448" fmla="*/ 9143993 w 9143993"/>
              <a:gd name="connsiteY448" fmla="*/ 5143496 h 5143496"/>
              <a:gd name="connsiteX449" fmla="*/ 0 w 9143993"/>
              <a:gd name="connsiteY449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</a:cxnLst>
            <a:rect l="l" t="t" r="r" b="b"/>
            <a:pathLst>
              <a:path w="9143993" h="5143496">
                <a:moveTo>
                  <a:pt x="8845889" y="4877239"/>
                </a:moveTo>
                <a:cubicBezTo>
                  <a:pt x="8863536" y="4877239"/>
                  <a:pt x="8867948" y="4891036"/>
                  <a:pt x="8867948" y="4904832"/>
                </a:cubicBezTo>
                <a:lnTo>
                  <a:pt x="8823491" y="4904832"/>
                </a:lnTo>
                <a:cubicBezTo>
                  <a:pt x="8823491" y="4891036"/>
                  <a:pt x="8832315" y="4877239"/>
                  <a:pt x="8845889" y="4877239"/>
                </a:cubicBezTo>
                <a:close/>
                <a:moveTo>
                  <a:pt x="8498851" y="4877239"/>
                </a:moveTo>
                <a:cubicBezTo>
                  <a:pt x="8516968" y="4877239"/>
                  <a:pt x="8521497" y="4891036"/>
                  <a:pt x="8521497" y="4904832"/>
                </a:cubicBezTo>
                <a:lnTo>
                  <a:pt x="8475508" y="4904832"/>
                </a:lnTo>
                <a:cubicBezTo>
                  <a:pt x="8475508" y="4891036"/>
                  <a:pt x="8484915" y="4877239"/>
                  <a:pt x="8498851" y="4877239"/>
                </a:cubicBezTo>
                <a:close/>
                <a:moveTo>
                  <a:pt x="8367433" y="4877239"/>
                </a:moveTo>
                <a:cubicBezTo>
                  <a:pt x="8381402" y="4877239"/>
                  <a:pt x="8392727" y="4894054"/>
                  <a:pt x="8392727" y="4914797"/>
                </a:cubicBezTo>
                <a:cubicBezTo>
                  <a:pt x="8392727" y="4935540"/>
                  <a:pt x="8381402" y="4952355"/>
                  <a:pt x="8367433" y="4952355"/>
                </a:cubicBezTo>
                <a:cubicBezTo>
                  <a:pt x="8353464" y="4952355"/>
                  <a:pt x="8342139" y="4935540"/>
                  <a:pt x="8342139" y="4914797"/>
                </a:cubicBezTo>
                <a:cubicBezTo>
                  <a:pt x="8342139" y="4894054"/>
                  <a:pt x="8353464" y="4877239"/>
                  <a:pt x="8367433" y="4877239"/>
                </a:cubicBezTo>
                <a:close/>
                <a:moveTo>
                  <a:pt x="7963057" y="4877239"/>
                </a:moveTo>
                <a:cubicBezTo>
                  <a:pt x="7985271" y="4877239"/>
                  <a:pt x="7994156" y="4895928"/>
                  <a:pt x="7994156" y="4914617"/>
                </a:cubicBezTo>
                <a:cubicBezTo>
                  <a:pt x="7994156" y="4933665"/>
                  <a:pt x="7985271" y="4952354"/>
                  <a:pt x="7963057" y="4952354"/>
                </a:cubicBezTo>
                <a:cubicBezTo>
                  <a:pt x="7944945" y="4952354"/>
                  <a:pt x="7940502" y="4933665"/>
                  <a:pt x="7940502" y="4914617"/>
                </a:cubicBezTo>
                <a:cubicBezTo>
                  <a:pt x="7940502" y="4895928"/>
                  <a:pt x="7944945" y="4877239"/>
                  <a:pt x="7963057" y="4877239"/>
                </a:cubicBezTo>
                <a:close/>
                <a:moveTo>
                  <a:pt x="8845720" y="4858844"/>
                </a:moveTo>
                <a:cubicBezTo>
                  <a:pt x="8809391" y="4858844"/>
                  <a:pt x="8795898" y="4882359"/>
                  <a:pt x="8795898" y="4914781"/>
                </a:cubicBezTo>
                <a:cubicBezTo>
                  <a:pt x="8795898" y="4952191"/>
                  <a:pt x="8813889" y="4975349"/>
                  <a:pt x="8850217" y="4975349"/>
                </a:cubicBezTo>
                <a:cubicBezTo>
                  <a:pt x="8868208" y="4975349"/>
                  <a:pt x="8877204" y="4970718"/>
                  <a:pt x="8886545" y="4966086"/>
                </a:cubicBezTo>
                <a:lnTo>
                  <a:pt x="8886545" y="4942927"/>
                </a:lnTo>
                <a:cubicBezTo>
                  <a:pt x="8877204" y="4947559"/>
                  <a:pt x="8863711" y="4952191"/>
                  <a:pt x="8850217" y="4952191"/>
                </a:cubicBezTo>
                <a:cubicBezTo>
                  <a:pt x="8836724" y="4952191"/>
                  <a:pt x="8822885" y="4942927"/>
                  <a:pt x="8822885" y="4924044"/>
                </a:cubicBezTo>
                <a:cubicBezTo>
                  <a:pt x="8895541" y="4924044"/>
                  <a:pt x="8895541" y="4924044"/>
                  <a:pt x="8895541" y="4924044"/>
                </a:cubicBezTo>
                <a:cubicBezTo>
                  <a:pt x="8895541" y="4886991"/>
                  <a:pt x="8886545" y="4858844"/>
                  <a:pt x="8845720" y="4858844"/>
                </a:cubicBezTo>
                <a:close/>
                <a:moveTo>
                  <a:pt x="8749831" y="4858844"/>
                </a:moveTo>
                <a:cubicBezTo>
                  <a:pt x="8717561" y="4858844"/>
                  <a:pt x="8699321" y="4882359"/>
                  <a:pt x="8699321" y="4914781"/>
                </a:cubicBezTo>
                <a:cubicBezTo>
                  <a:pt x="8699321" y="4947559"/>
                  <a:pt x="8717561" y="4975349"/>
                  <a:pt x="8749831" y="4975349"/>
                </a:cubicBezTo>
                <a:cubicBezTo>
                  <a:pt x="8763861" y="4975349"/>
                  <a:pt x="8772981" y="4970718"/>
                  <a:pt x="8782101" y="4970718"/>
                </a:cubicBezTo>
                <a:cubicBezTo>
                  <a:pt x="8777541" y="4947559"/>
                  <a:pt x="8777541" y="4947559"/>
                  <a:pt x="8777541" y="4947559"/>
                </a:cubicBezTo>
                <a:cubicBezTo>
                  <a:pt x="8772981" y="4947559"/>
                  <a:pt x="8763861" y="4952191"/>
                  <a:pt x="8758951" y="4952191"/>
                </a:cubicBezTo>
                <a:cubicBezTo>
                  <a:pt x="8735800" y="4952191"/>
                  <a:pt x="8726680" y="4933664"/>
                  <a:pt x="8726680" y="4914781"/>
                </a:cubicBezTo>
                <a:cubicBezTo>
                  <a:pt x="8726680" y="4896254"/>
                  <a:pt x="8740711" y="4877727"/>
                  <a:pt x="8754391" y="4877727"/>
                </a:cubicBezTo>
                <a:cubicBezTo>
                  <a:pt x="8763861" y="4877727"/>
                  <a:pt x="8772981" y="4882359"/>
                  <a:pt x="8777541" y="4882359"/>
                </a:cubicBezTo>
                <a:lnTo>
                  <a:pt x="8777541" y="4858844"/>
                </a:lnTo>
                <a:cubicBezTo>
                  <a:pt x="8772981" y="4858844"/>
                  <a:pt x="8763861" y="4858844"/>
                  <a:pt x="8749831" y="4858844"/>
                </a:cubicBezTo>
                <a:close/>
                <a:moveTo>
                  <a:pt x="8570552" y="4858844"/>
                </a:moveTo>
                <a:lnTo>
                  <a:pt x="8570552" y="4970750"/>
                </a:lnTo>
                <a:cubicBezTo>
                  <a:pt x="8602760" y="4970750"/>
                  <a:pt x="8602760" y="4970750"/>
                  <a:pt x="8602760" y="4970750"/>
                </a:cubicBezTo>
                <a:cubicBezTo>
                  <a:pt x="8602760" y="4914797"/>
                  <a:pt x="8602760" y="4914797"/>
                  <a:pt x="8602760" y="4914797"/>
                </a:cubicBezTo>
                <a:cubicBezTo>
                  <a:pt x="8602760" y="4900898"/>
                  <a:pt x="8607311" y="4877733"/>
                  <a:pt x="8625866" y="4877733"/>
                </a:cubicBezTo>
                <a:cubicBezTo>
                  <a:pt x="8644421" y="4877733"/>
                  <a:pt x="8644421" y="4896265"/>
                  <a:pt x="8644421" y="4910164"/>
                </a:cubicBezTo>
                <a:cubicBezTo>
                  <a:pt x="8644421" y="4970750"/>
                  <a:pt x="8644421" y="4970750"/>
                  <a:pt x="8644421" y="4970750"/>
                </a:cubicBezTo>
                <a:cubicBezTo>
                  <a:pt x="8671728" y="4970750"/>
                  <a:pt x="8671728" y="4970750"/>
                  <a:pt x="8671728" y="4970750"/>
                </a:cubicBezTo>
                <a:cubicBezTo>
                  <a:pt x="8671728" y="4900898"/>
                  <a:pt x="8671728" y="4900898"/>
                  <a:pt x="8671728" y="4900898"/>
                </a:cubicBezTo>
                <a:cubicBezTo>
                  <a:pt x="8671728" y="4877733"/>
                  <a:pt x="8662626" y="4858844"/>
                  <a:pt x="8634969" y="4858844"/>
                </a:cubicBezTo>
                <a:cubicBezTo>
                  <a:pt x="8621315" y="4858844"/>
                  <a:pt x="8607311" y="4863477"/>
                  <a:pt x="8598209" y="4872743"/>
                </a:cubicBezTo>
                <a:cubicBezTo>
                  <a:pt x="8598209" y="4858844"/>
                  <a:pt x="8598209" y="4858844"/>
                  <a:pt x="8598209" y="4858844"/>
                </a:cubicBezTo>
                <a:cubicBezTo>
                  <a:pt x="8570552" y="4858844"/>
                  <a:pt x="8570552" y="4858844"/>
                  <a:pt x="8570552" y="4858844"/>
                </a:cubicBezTo>
                <a:close/>
                <a:moveTo>
                  <a:pt x="8498678" y="4858844"/>
                </a:moveTo>
                <a:cubicBezTo>
                  <a:pt x="8461569" y="4858844"/>
                  <a:pt x="8447915" y="4882359"/>
                  <a:pt x="8447915" y="4914781"/>
                </a:cubicBezTo>
                <a:cubicBezTo>
                  <a:pt x="8447915" y="4952191"/>
                  <a:pt x="8466120" y="4975349"/>
                  <a:pt x="8503229" y="4975349"/>
                </a:cubicBezTo>
                <a:cubicBezTo>
                  <a:pt x="8516883" y="4975349"/>
                  <a:pt x="8530536" y="4970718"/>
                  <a:pt x="8539639" y="4966086"/>
                </a:cubicBezTo>
                <a:lnTo>
                  <a:pt x="8539639" y="4942927"/>
                </a:lnTo>
                <a:cubicBezTo>
                  <a:pt x="8530536" y="4947559"/>
                  <a:pt x="8516883" y="4952191"/>
                  <a:pt x="8503229" y="4952191"/>
                </a:cubicBezTo>
                <a:cubicBezTo>
                  <a:pt x="8489226" y="4952191"/>
                  <a:pt x="8475222" y="4942927"/>
                  <a:pt x="8475222" y="4924044"/>
                </a:cubicBezTo>
                <a:cubicBezTo>
                  <a:pt x="8549091" y="4924044"/>
                  <a:pt x="8549091" y="4924044"/>
                  <a:pt x="8549091" y="4924044"/>
                </a:cubicBezTo>
                <a:cubicBezTo>
                  <a:pt x="8549091" y="4886991"/>
                  <a:pt x="8539639" y="4858844"/>
                  <a:pt x="8498678" y="4858844"/>
                </a:cubicBezTo>
                <a:close/>
                <a:moveTo>
                  <a:pt x="8260893" y="4858844"/>
                </a:moveTo>
                <a:lnTo>
                  <a:pt x="8260893" y="4970750"/>
                </a:lnTo>
                <a:cubicBezTo>
                  <a:pt x="8286954" y="4970750"/>
                  <a:pt x="8286954" y="4970750"/>
                  <a:pt x="8286954" y="4970750"/>
                </a:cubicBezTo>
                <a:cubicBezTo>
                  <a:pt x="8286954" y="4858844"/>
                  <a:pt x="8286954" y="4858844"/>
                  <a:pt x="8286954" y="4858844"/>
                </a:cubicBezTo>
                <a:cubicBezTo>
                  <a:pt x="8260893" y="4858844"/>
                  <a:pt x="8260893" y="4858844"/>
                  <a:pt x="8260893" y="4858844"/>
                </a:cubicBezTo>
                <a:close/>
                <a:moveTo>
                  <a:pt x="8044744" y="4858844"/>
                </a:moveTo>
                <a:lnTo>
                  <a:pt x="8044744" y="4970750"/>
                </a:lnTo>
                <a:cubicBezTo>
                  <a:pt x="8077303" y="4970750"/>
                  <a:pt x="8077303" y="4970750"/>
                  <a:pt x="8077303" y="4970750"/>
                </a:cubicBezTo>
                <a:cubicBezTo>
                  <a:pt x="8077303" y="4914797"/>
                  <a:pt x="8077303" y="4914797"/>
                  <a:pt x="8077303" y="4914797"/>
                </a:cubicBezTo>
                <a:cubicBezTo>
                  <a:pt x="8077303" y="4900898"/>
                  <a:pt x="8081854" y="4877733"/>
                  <a:pt x="8100058" y="4877733"/>
                </a:cubicBezTo>
                <a:cubicBezTo>
                  <a:pt x="8118613" y="4877733"/>
                  <a:pt x="8118613" y="4896265"/>
                  <a:pt x="8118613" y="4910164"/>
                </a:cubicBezTo>
                <a:cubicBezTo>
                  <a:pt x="8118613" y="4970750"/>
                  <a:pt x="8118613" y="4970750"/>
                  <a:pt x="8118613" y="4970750"/>
                </a:cubicBezTo>
                <a:cubicBezTo>
                  <a:pt x="8145920" y="4970750"/>
                  <a:pt x="8145920" y="4970750"/>
                  <a:pt x="8145920" y="4970750"/>
                </a:cubicBezTo>
                <a:cubicBezTo>
                  <a:pt x="8145920" y="4900898"/>
                  <a:pt x="8145920" y="4900898"/>
                  <a:pt x="8145920" y="4900898"/>
                </a:cubicBezTo>
                <a:cubicBezTo>
                  <a:pt x="8145920" y="4877733"/>
                  <a:pt x="8136818" y="4858844"/>
                  <a:pt x="8109511" y="4858844"/>
                </a:cubicBezTo>
                <a:cubicBezTo>
                  <a:pt x="8095507" y="4858844"/>
                  <a:pt x="8081854" y="4863477"/>
                  <a:pt x="8072751" y="4872743"/>
                </a:cubicBezTo>
                <a:cubicBezTo>
                  <a:pt x="8072751" y="4858844"/>
                  <a:pt x="8072751" y="4858844"/>
                  <a:pt x="8072751" y="4858844"/>
                </a:cubicBezTo>
                <a:cubicBezTo>
                  <a:pt x="8044744" y="4858844"/>
                  <a:pt x="8044744" y="4858844"/>
                  <a:pt x="8044744" y="4858844"/>
                </a:cubicBezTo>
                <a:close/>
                <a:moveTo>
                  <a:pt x="7962342" y="4858844"/>
                </a:moveTo>
                <a:cubicBezTo>
                  <a:pt x="7930191" y="4858844"/>
                  <a:pt x="7906777" y="4877727"/>
                  <a:pt x="7906777" y="4914781"/>
                </a:cubicBezTo>
                <a:cubicBezTo>
                  <a:pt x="7906777" y="4947559"/>
                  <a:pt x="7930191" y="4975349"/>
                  <a:pt x="7962342" y="4975349"/>
                </a:cubicBezTo>
                <a:cubicBezTo>
                  <a:pt x="7998686" y="4975349"/>
                  <a:pt x="8021750" y="4947559"/>
                  <a:pt x="8021750" y="4914781"/>
                </a:cubicBezTo>
                <a:cubicBezTo>
                  <a:pt x="8021750" y="4877727"/>
                  <a:pt x="7998686" y="4858844"/>
                  <a:pt x="7962342" y="4858844"/>
                </a:cubicBezTo>
                <a:close/>
                <a:moveTo>
                  <a:pt x="7862616" y="4815921"/>
                </a:moveTo>
                <a:cubicBezTo>
                  <a:pt x="7812140" y="4815921"/>
                  <a:pt x="7779541" y="4844224"/>
                  <a:pt x="7779541" y="4895814"/>
                </a:cubicBezTo>
                <a:cubicBezTo>
                  <a:pt x="7779541" y="4947405"/>
                  <a:pt x="7812140" y="4975349"/>
                  <a:pt x="7862616" y="4975349"/>
                </a:cubicBezTo>
                <a:cubicBezTo>
                  <a:pt x="7871730" y="4975349"/>
                  <a:pt x="7885401" y="4970692"/>
                  <a:pt x="7894514" y="4970692"/>
                </a:cubicBezTo>
                <a:lnTo>
                  <a:pt x="7894514" y="4942747"/>
                </a:lnTo>
                <a:cubicBezTo>
                  <a:pt x="7885401" y="4947405"/>
                  <a:pt x="7871730" y="4952062"/>
                  <a:pt x="7862616" y="4952062"/>
                </a:cubicBezTo>
                <a:cubicBezTo>
                  <a:pt x="7830368" y="4952062"/>
                  <a:pt x="7812140" y="4928775"/>
                  <a:pt x="7812140" y="4895814"/>
                </a:cubicBezTo>
                <a:cubicBezTo>
                  <a:pt x="7812140" y="4862854"/>
                  <a:pt x="7830368" y="4839567"/>
                  <a:pt x="7857709" y="4839567"/>
                </a:cubicBezTo>
                <a:cubicBezTo>
                  <a:pt x="7871730" y="4839567"/>
                  <a:pt x="7880844" y="4844224"/>
                  <a:pt x="7889957" y="4848882"/>
                </a:cubicBezTo>
                <a:cubicBezTo>
                  <a:pt x="7894514" y="4825594"/>
                  <a:pt x="7894514" y="4825594"/>
                  <a:pt x="7894514" y="4825594"/>
                </a:cubicBezTo>
                <a:cubicBezTo>
                  <a:pt x="7880844" y="4820579"/>
                  <a:pt x="7871730" y="4815921"/>
                  <a:pt x="7862616" y="4815921"/>
                </a:cubicBezTo>
                <a:close/>
                <a:moveTo>
                  <a:pt x="8260893" y="4811321"/>
                </a:moveTo>
                <a:lnTo>
                  <a:pt x="8260893" y="4840447"/>
                </a:lnTo>
                <a:cubicBezTo>
                  <a:pt x="8286954" y="4840447"/>
                  <a:pt x="8286954" y="4840447"/>
                  <a:pt x="8286954" y="4840447"/>
                </a:cubicBezTo>
                <a:cubicBezTo>
                  <a:pt x="8286954" y="4811321"/>
                  <a:pt x="8286954" y="4811321"/>
                  <a:pt x="8286954" y="4811321"/>
                </a:cubicBezTo>
                <a:cubicBezTo>
                  <a:pt x="8260893" y="4811321"/>
                  <a:pt x="8260893" y="4811321"/>
                  <a:pt x="8260893" y="4811321"/>
                </a:cubicBezTo>
                <a:close/>
                <a:moveTo>
                  <a:pt x="8392651" y="4806723"/>
                </a:moveTo>
                <a:cubicBezTo>
                  <a:pt x="8392651" y="4872240"/>
                  <a:pt x="8392651" y="4872240"/>
                  <a:pt x="8392651" y="4872240"/>
                </a:cubicBezTo>
                <a:cubicBezTo>
                  <a:pt x="8383545" y="4862932"/>
                  <a:pt x="8374439" y="4858278"/>
                  <a:pt x="8360779" y="4858278"/>
                </a:cubicBezTo>
                <a:cubicBezTo>
                  <a:pt x="8328206" y="4858278"/>
                  <a:pt x="8314546" y="4886561"/>
                  <a:pt x="8314546" y="4914486"/>
                </a:cubicBezTo>
                <a:cubicBezTo>
                  <a:pt x="8314546" y="4947424"/>
                  <a:pt x="8328206" y="4975349"/>
                  <a:pt x="8360779" y="4975349"/>
                </a:cubicBezTo>
                <a:cubicBezTo>
                  <a:pt x="8374439" y="4975349"/>
                  <a:pt x="8383545" y="4970695"/>
                  <a:pt x="8392651" y="4956732"/>
                </a:cubicBezTo>
                <a:lnTo>
                  <a:pt x="8392651" y="4970695"/>
                </a:lnTo>
                <a:cubicBezTo>
                  <a:pt x="8420321" y="4970695"/>
                  <a:pt x="8420321" y="4970695"/>
                  <a:pt x="8420321" y="4970695"/>
                </a:cubicBezTo>
                <a:cubicBezTo>
                  <a:pt x="8420321" y="4806723"/>
                  <a:pt x="8420321" y="4806723"/>
                  <a:pt x="8420321" y="4806723"/>
                </a:cubicBezTo>
                <a:cubicBezTo>
                  <a:pt x="8392651" y="4806723"/>
                  <a:pt x="8392651" y="4806723"/>
                  <a:pt x="8392651" y="4806723"/>
                </a:cubicBezTo>
                <a:close/>
                <a:moveTo>
                  <a:pt x="8223124" y="4806723"/>
                </a:moveTo>
                <a:cubicBezTo>
                  <a:pt x="8200137" y="4806723"/>
                  <a:pt x="8186756" y="4820691"/>
                  <a:pt x="8186756" y="4844328"/>
                </a:cubicBezTo>
                <a:cubicBezTo>
                  <a:pt x="8186756" y="4858295"/>
                  <a:pt x="8186756" y="4858295"/>
                  <a:pt x="8186756" y="4858295"/>
                </a:cubicBezTo>
                <a:cubicBezTo>
                  <a:pt x="8168915" y="4858295"/>
                  <a:pt x="8168915" y="4858295"/>
                  <a:pt x="8168915" y="4858295"/>
                </a:cubicBezTo>
                <a:cubicBezTo>
                  <a:pt x="8168915" y="4881932"/>
                  <a:pt x="8168915" y="4881932"/>
                  <a:pt x="8168915" y="4881932"/>
                </a:cubicBezTo>
                <a:cubicBezTo>
                  <a:pt x="8186756" y="4881932"/>
                  <a:pt x="8186756" y="4881932"/>
                  <a:pt x="8186756" y="4881932"/>
                </a:cubicBezTo>
                <a:lnTo>
                  <a:pt x="8186756" y="4970750"/>
                </a:lnTo>
                <a:cubicBezTo>
                  <a:pt x="8218664" y="4970750"/>
                  <a:pt x="8218664" y="4970750"/>
                  <a:pt x="8218664" y="4970750"/>
                </a:cubicBezTo>
                <a:cubicBezTo>
                  <a:pt x="8218664" y="4881932"/>
                  <a:pt x="8218664" y="4881932"/>
                  <a:pt x="8218664" y="4881932"/>
                </a:cubicBezTo>
                <a:cubicBezTo>
                  <a:pt x="8240965" y="4881932"/>
                  <a:pt x="8240965" y="4881932"/>
                  <a:pt x="8240965" y="4881932"/>
                </a:cubicBezTo>
                <a:cubicBezTo>
                  <a:pt x="8240965" y="4858295"/>
                  <a:pt x="8240965" y="4858295"/>
                  <a:pt x="8240965" y="4858295"/>
                </a:cubicBezTo>
                <a:cubicBezTo>
                  <a:pt x="8218664" y="4858295"/>
                  <a:pt x="8218664" y="4858295"/>
                  <a:pt x="8218664" y="4858295"/>
                </a:cubicBezTo>
                <a:cubicBezTo>
                  <a:pt x="8218664" y="4844328"/>
                  <a:pt x="8218664" y="4844328"/>
                  <a:pt x="8218664" y="4844328"/>
                </a:cubicBezTo>
                <a:cubicBezTo>
                  <a:pt x="8218664" y="4835016"/>
                  <a:pt x="8218664" y="4830360"/>
                  <a:pt x="8227585" y="4830360"/>
                </a:cubicBezTo>
                <a:cubicBezTo>
                  <a:pt x="8236505" y="4830360"/>
                  <a:pt x="8236505" y="4830360"/>
                  <a:pt x="8240965" y="4830360"/>
                </a:cubicBezTo>
                <a:cubicBezTo>
                  <a:pt x="8240965" y="4806723"/>
                  <a:pt x="8240965" y="4806723"/>
                  <a:pt x="8240965" y="4806723"/>
                </a:cubicBezTo>
                <a:cubicBezTo>
                  <a:pt x="8236505" y="4806723"/>
                  <a:pt x="8232045" y="4806723"/>
                  <a:pt x="8223124" y="4806723"/>
                </a:cubicBezTo>
                <a:close/>
                <a:moveTo>
                  <a:pt x="8167797" y="4656492"/>
                </a:moveTo>
                <a:cubicBezTo>
                  <a:pt x="8176579" y="4656492"/>
                  <a:pt x="8176579" y="4656492"/>
                  <a:pt x="8176579" y="4656492"/>
                </a:cubicBezTo>
                <a:cubicBezTo>
                  <a:pt x="8176579" y="4665590"/>
                  <a:pt x="8176579" y="4675038"/>
                  <a:pt x="8172188" y="4679587"/>
                </a:cubicBezTo>
                <a:cubicBezTo>
                  <a:pt x="8167797" y="4684135"/>
                  <a:pt x="8163406" y="4688684"/>
                  <a:pt x="8154286" y="4688684"/>
                </a:cubicBezTo>
                <a:cubicBezTo>
                  <a:pt x="8145504" y="4688684"/>
                  <a:pt x="8136722" y="4684135"/>
                  <a:pt x="8136722" y="4675038"/>
                </a:cubicBezTo>
                <a:cubicBezTo>
                  <a:pt x="8136722" y="4656492"/>
                  <a:pt x="8154286" y="4656492"/>
                  <a:pt x="8167797" y="4656492"/>
                </a:cubicBezTo>
                <a:close/>
                <a:moveTo>
                  <a:pt x="8561514" y="4613569"/>
                </a:moveTo>
                <a:cubicBezTo>
                  <a:pt x="8575215" y="4613569"/>
                  <a:pt x="8584349" y="4632445"/>
                  <a:pt x="8584349" y="4650964"/>
                </a:cubicBezTo>
                <a:cubicBezTo>
                  <a:pt x="8584349" y="4669840"/>
                  <a:pt x="8575215" y="4684085"/>
                  <a:pt x="8556947" y="4684085"/>
                </a:cubicBezTo>
                <a:cubicBezTo>
                  <a:pt x="8542895" y="4684085"/>
                  <a:pt x="8533761" y="4665210"/>
                  <a:pt x="8533761" y="4650964"/>
                </a:cubicBezTo>
                <a:cubicBezTo>
                  <a:pt x="8533761" y="4632445"/>
                  <a:pt x="8542895" y="4613569"/>
                  <a:pt x="8561514" y="4613569"/>
                </a:cubicBezTo>
                <a:close/>
                <a:moveTo>
                  <a:pt x="8039969" y="4613569"/>
                </a:moveTo>
                <a:cubicBezTo>
                  <a:pt x="8058575" y="4613569"/>
                  <a:pt x="8063139" y="4628317"/>
                  <a:pt x="8063139" y="4642695"/>
                </a:cubicBezTo>
                <a:lnTo>
                  <a:pt x="8017150" y="4642695"/>
                </a:lnTo>
                <a:cubicBezTo>
                  <a:pt x="8017150" y="4628317"/>
                  <a:pt x="8026278" y="4613569"/>
                  <a:pt x="8039969" y="4613569"/>
                </a:cubicBezTo>
                <a:close/>
                <a:moveTo>
                  <a:pt x="8552202" y="4595173"/>
                </a:moveTo>
                <a:cubicBezTo>
                  <a:pt x="8519872" y="4595173"/>
                  <a:pt x="8506167" y="4623287"/>
                  <a:pt x="8506167" y="4651400"/>
                </a:cubicBezTo>
                <a:cubicBezTo>
                  <a:pt x="8506167" y="4679869"/>
                  <a:pt x="8515304" y="4707983"/>
                  <a:pt x="8547282" y="4707983"/>
                </a:cubicBezTo>
                <a:cubicBezTo>
                  <a:pt x="8565907" y="4707983"/>
                  <a:pt x="8579612" y="4698374"/>
                  <a:pt x="8584180" y="4689122"/>
                </a:cubicBezTo>
                <a:cubicBezTo>
                  <a:pt x="8584180" y="4707983"/>
                  <a:pt x="8584180" y="4736096"/>
                  <a:pt x="8552202" y="4736096"/>
                </a:cubicBezTo>
                <a:cubicBezTo>
                  <a:pt x="8542714" y="4736096"/>
                  <a:pt x="8529009" y="4726844"/>
                  <a:pt x="8519872" y="4722217"/>
                </a:cubicBezTo>
                <a:cubicBezTo>
                  <a:pt x="8515304" y="4749975"/>
                  <a:pt x="8515304" y="4749975"/>
                  <a:pt x="8515304" y="4749975"/>
                </a:cubicBezTo>
                <a:cubicBezTo>
                  <a:pt x="8529009" y="4754601"/>
                  <a:pt x="8542714" y="4754601"/>
                  <a:pt x="8556770" y="4754601"/>
                </a:cubicBezTo>
                <a:cubicBezTo>
                  <a:pt x="8602805" y="4754601"/>
                  <a:pt x="8611942" y="4726844"/>
                  <a:pt x="8611942" y="4698374"/>
                </a:cubicBezTo>
                <a:cubicBezTo>
                  <a:pt x="8611942" y="4595173"/>
                  <a:pt x="8611942" y="4595173"/>
                  <a:pt x="8611942" y="4595173"/>
                </a:cubicBezTo>
                <a:lnTo>
                  <a:pt x="8584180" y="4595173"/>
                </a:lnTo>
                <a:cubicBezTo>
                  <a:pt x="8584180" y="4609408"/>
                  <a:pt x="8584180" y="4609408"/>
                  <a:pt x="8584180" y="4609408"/>
                </a:cubicBezTo>
                <a:cubicBezTo>
                  <a:pt x="8575044" y="4599800"/>
                  <a:pt x="8565907" y="4595173"/>
                  <a:pt x="8552202" y="4595173"/>
                </a:cubicBezTo>
                <a:close/>
                <a:moveTo>
                  <a:pt x="8378931" y="4595173"/>
                </a:moveTo>
                <a:lnTo>
                  <a:pt x="8378931" y="4708612"/>
                </a:lnTo>
                <a:cubicBezTo>
                  <a:pt x="8410996" y="4708612"/>
                  <a:pt x="8410996" y="4708612"/>
                  <a:pt x="8410996" y="4708612"/>
                </a:cubicBezTo>
                <a:cubicBezTo>
                  <a:pt x="8410996" y="4651714"/>
                  <a:pt x="8410996" y="4651714"/>
                  <a:pt x="8410996" y="4651714"/>
                </a:cubicBezTo>
                <a:cubicBezTo>
                  <a:pt x="8410996" y="4637758"/>
                  <a:pt x="8415478" y="4614139"/>
                  <a:pt x="8433407" y="4614139"/>
                </a:cubicBezTo>
                <a:cubicBezTo>
                  <a:pt x="8451681" y="4614139"/>
                  <a:pt x="8451681" y="4633106"/>
                  <a:pt x="8451681" y="4647062"/>
                </a:cubicBezTo>
                <a:cubicBezTo>
                  <a:pt x="8451681" y="4708612"/>
                  <a:pt x="8451681" y="4708612"/>
                  <a:pt x="8451681" y="4708612"/>
                </a:cubicBezTo>
                <a:cubicBezTo>
                  <a:pt x="8478574" y="4708612"/>
                  <a:pt x="8478574" y="4708612"/>
                  <a:pt x="8478574" y="4708612"/>
                </a:cubicBezTo>
                <a:cubicBezTo>
                  <a:pt x="8478574" y="4637758"/>
                  <a:pt x="8478574" y="4637758"/>
                  <a:pt x="8478574" y="4637758"/>
                </a:cubicBezTo>
                <a:cubicBezTo>
                  <a:pt x="8478574" y="4614139"/>
                  <a:pt x="8469610" y="4595173"/>
                  <a:pt x="8442372" y="4595173"/>
                </a:cubicBezTo>
                <a:cubicBezTo>
                  <a:pt x="8428925" y="4595173"/>
                  <a:pt x="8415478" y="4599825"/>
                  <a:pt x="8406169" y="4609487"/>
                </a:cubicBezTo>
                <a:cubicBezTo>
                  <a:pt x="8406169" y="4595173"/>
                  <a:pt x="8406169" y="4595173"/>
                  <a:pt x="8406169" y="4595173"/>
                </a:cubicBezTo>
                <a:cubicBezTo>
                  <a:pt x="8378931" y="4595173"/>
                  <a:pt x="8378931" y="4595173"/>
                  <a:pt x="8378931" y="4595173"/>
                </a:cubicBezTo>
                <a:close/>
                <a:moveTo>
                  <a:pt x="8319145" y="4595173"/>
                </a:moveTo>
                <a:lnTo>
                  <a:pt x="8319145" y="4708612"/>
                </a:lnTo>
                <a:cubicBezTo>
                  <a:pt x="8346738" y="4708612"/>
                  <a:pt x="8346738" y="4708612"/>
                  <a:pt x="8346738" y="4708612"/>
                </a:cubicBezTo>
                <a:cubicBezTo>
                  <a:pt x="8346738" y="4595173"/>
                  <a:pt x="8346738" y="4595173"/>
                  <a:pt x="8346738" y="4595173"/>
                </a:cubicBezTo>
                <a:cubicBezTo>
                  <a:pt x="8319145" y="4595173"/>
                  <a:pt x="8319145" y="4595173"/>
                  <a:pt x="8319145" y="4595173"/>
                </a:cubicBezTo>
                <a:close/>
                <a:moveTo>
                  <a:pt x="8159516" y="4595173"/>
                </a:moveTo>
                <a:cubicBezTo>
                  <a:pt x="8145520" y="4595173"/>
                  <a:pt x="8131873" y="4595173"/>
                  <a:pt x="8122775" y="4599823"/>
                </a:cubicBezTo>
                <a:lnTo>
                  <a:pt x="8122775" y="4628439"/>
                </a:lnTo>
                <a:cubicBezTo>
                  <a:pt x="8131873" y="4618781"/>
                  <a:pt x="8140971" y="4614131"/>
                  <a:pt x="8154617" y="4614131"/>
                </a:cubicBezTo>
                <a:cubicBezTo>
                  <a:pt x="8173163" y="4614131"/>
                  <a:pt x="8177712" y="4618781"/>
                  <a:pt x="8177712" y="4637738"/>
                </a:cubicBezTo>
                <a:cubicBezTo>
                  <a:pt x="8164065" y="4637738"/>
                  <a:pt x="8164065" y="4637738"/>
                  <a:pt x="8164065" y="4637738"/>
                </a:cubicBezTo>
                <a:cubicBezTo>
                  <a:pt x="8150068" y="4637738"/>
                  <a:pt x="8136422" y="4642388"/>
                  <a:pt x="8127324" y="4647038"/>
                </a:cubicBezTo>
                <a:cubicBezTo>
                  <a:pt x="8118226" y="4651688"/>
                  <a:pt x="8109128" y="4661346"/>
                  <a:pt x="8109128" y="4680304"/>
                </a:cubicBezTo>
                <a:cubicBezTo>
                  <a:pt x="8109128" y="4698904"/>
                  <a:pt x="8127324" y="4713211"/>
                  <a:pt x="8145520" y="4713211"/>
                </a:cubicBezTo>
                <a:cubicBezTo>
                  <a:pt x="8159516" y="4713211"/>
                  <a:pt x="8173163" y="4703554"/>
                  <a:pt x="8182261" y="4689604"/>
                </a:cubicBezTo>
                <a:cubicBezTo>
                  <a:pt x="8182261" y="4694254"/>
                  <a:pt x="8182261" y="4703554"/>
                  <a:pt x="8182261" y="4708561"/>
                </a:cubicBezTo>
                <a:cubicBezTo>
                  <a:pt x="8205705" y="4708561"/>
                  <a:pt x="8205705" y="4708561"/>
                  <a:pt x="8205705" y="4708561"/>
                </a:cubicBezTo>
                <a:cubicBezTo>
                  <a:pt x="8205705" y="4698904"/>
                  <a:pt x="8205705" y="4694254"/>
                  <a:pt x="8205705" y="4684954"/>
                </a:cubicBezTo>
                <a:cubicBezTo>
                  <a:pt x="8205705" y="4675654"/>
                  <a:pt x="8205705" y="4665996"/>
                  <a:pt x="8205705" y="4656696"/>
                </a:cubicBezTo>
                <a:cubicBezTo>
                  <a:pt x="8205705" y="4642388"/>
                  <a:pt x="8205705" y="4642388"/>
                  <a:pt x="8205705" y="4642388"/>
                </a:cubicBezTo>
                <a:cubicBezTo>
                  <a:pt x="8205705" y="4609481"/>
                  <a:pt x="8191359" y="4595173"/>
                  <a:pt x="8159516" y="4595173"/>
                </a:cubicBezTo>
                <a:close/>
                <a:moveTo>
                  <a:pt x="8040320" y="4595173"/>
                </a:moveTo>
                <a:cubicBezTo>
                  <a:pt x="8003561" y="4595173"/>
                  <a:pt x="7989557" y="4618781"/>
                  <a:pt x="7989557" y="4651688"/>
                </a:cubicBezTo>
                <a:cubicBezTo>
                  <a:pt x="7989557" y="4689604"/>
                  <a:pt x="8008462" y="4713211"/>
                  <a:pt x="8044871" y="4713211"/>
                </a:cubicBezTo>
                <a:cubicBezTo>
                  <a:pt x="8058875" y="4713211"/>
                  <a:pt x="8072529" y="4708561"/>
                  <a:pt x="8081631" y="4703554"/>
                </a:cubicBezTo>
                <a:lnTo>
                  <a:pt x="8081631" y="4680304"/>
                </a:lnTo>
                <a:cubicBezTo>
                  <a:pt x="8072529" y="4684954"/>
                  <a:pt x="8058875" y="4689604"/>
                  <a:pt x="8044871" y="4689604"/>
                </a:cubicBezTo>
                <a:cubicBezTo>
                  <a:pt x="8031218" y="4689604"/>
                  <a:pt x="8017564" y="4680304"/>
                  <a:pt x="8017564" y="4661346"/>
                </a:cubicBezTo>
                <a:cubicBezTo>
                  <a:pt x="8090733" y="4661346"/>
                  <a:pt x="8090733" y="4661346"/>
                  <a:pt x="8090733" y="4661346"/>
                </a:cubicBezTo>
                <a:cubicBezTo>
                  <a:pt x="8090733" y="4623431"/>
                  <a:pt x="8081631" y="4595173"/>
                  <a:pt x="8040320" y="4595173"/>
                </a:cubicBezTo>
                <a:close/>
                <a:moveTo>
                  <a:pt x="7917508" y="4595173"/>
                </a:moveTo>
                <a:lnTo>
                  <a:pt x="7917508" y="4708612"/>
                </a:lnTo>
                <a:cubicBezTo>
                  <a:pt x="7944298" y="4708612"/>
                  <a:pt x="7944298" y="4708612"/>
                  <a:pt x="7944298" y="4708612"/>
                </a:cubicBezTo>
                <a:cubicBezTo>
                  <a:pt x="7944298" y="4666028"/>
                  <a:pt x="7944298" y="4666028"/>
                  <a:pt x="7944298" y="4666028"/>
                </a:cubicBezTo>
                <a:cubicBezTo>
                  <a:pt x="7944298" y="4651714"/>
                  <a:pt x="7944298" y="4623444"/>
                  <a:pt x="7966966" y="4623444"/>
                </a:cubicBezTo>
                <a:cubicBezTo>
                  <a:pt x="7971430" y="4623444"/>
                  <a:pt x="7975895" y="4623444"/>
                  <a:pt x="7980360" y="4623444"/>
                </a:cubicBezTo>
                <a:cubicBezTo>
                  <a:pt x="7980360" y="4595173"/>
                  <a:pt x="7980360" y="4595173"/>
                  <a:pt x="7980360" y="4595173"/>
                </a:cubicBezTo>
                <a:cubicBezTo>
                  <a:pt x="7975895" y="4595173"/>
                  <a:pt x="7971430" y="4595173"/>
                  <a:pt x="7971430" y="4595173"/>
                </a:cubicBezTo>
                <a:cubicBezTo>
                  <a:pt x="7953227" y="4595173"/>
                  <a:pt x="7944298" y="4609487"/>
                  <a:pt x="7939833" y="4623444"/>
                </a:cubicBezTo>
                <a:cubicBezTo>
                  <a:pt x="7939833" y="4595173"/>
                  <a:pt x="7939833" y="4595173"/>
                  <a:pt x="7939833" y="4595173"/>
                </a:cubicBezTo>
                <a:cubicBezTo>
                  <a:pt x="7917508" y="4595173"/>
                  <a:pt x="7917508" y="4595173"/>
                  <a:pt x="7917508" y="4595173"/>
                </a:cubicBezTo>
                <a:close/>
                <a:moveTo>
                  <a:pt x="8273281" y="4561448"/>
                </a:moveTo>
                <a:cubicBezTo>
                  <a:pt x="8245459" y="4570799"/>
                  <a:pt x="8245459" y="4570799"/>
                  <a:pt x="8245459" y="4570799"/>
                </a:cubicBezTo>
                <a:cubicBezTo>
                  <a:pt x="8245459" y="4594534"/>
                  <a:pt x="8245459" y="4594534"/>
                  <a:pt x="8245459" y="4594534"/>
                </a:cubicBezTo>
                <a:cubicBezTo>
                  <a:pt x="8222568" y="4594534"/>
                  <a:pt x="8222568" y="4594534"/>
                  <a:pt x="8222568" y="4594534"/>
                </a:cubicBezTo>
                <a:cubicBezTo>
                  <a:pt x="8222568" y="4618269"/>
                  <a:pt x="8222568" y="4618269"/>
                  <a:pt x="8222568" y="4618269"/>
                </a:cubicBezTo>
                <a:cubicBezTo>
                  <a:pt x="8245459" y="4618269"/>
                  <a:pt x="8245459" y="4618269"/>
                  <a:pt x="8245459" y="4618269"/>
                </a:cubicBezTo>
                <a:lnTo>
                  <a:pt x="8245459" y="4675450"/>
                </a:lnTo>
                <a:cubicBezTo>
                  <a:pt x="8245459" y="4698826"/>
                  <a:pt x="8254968" y="4713211"/>
                  <a:pt x="8277859" y="4713211"/>
                </a:cubicBezTo>
                <a:cubicBezTo>
                  <a:pt x="8287016" y="4713211"/>
                  <a:pt x="8296172" y="4708536"/>
                  <a:pt x="8300750" y="4708536"/>
                </a:cubicBezTo>
                <a:cubicBezTo>
                  <a:pt x="8300750" y="4684801"/>
                  <a:pt x="8300750" y="4684801"/>
                  <a:pt x="8300750" y="4684801"/>
                </a:cubicBezTo>
                <a:cubicBezTo>
                  <a:pt x="8296172" y="4689476"/>
                  <a:pt x="8291594" y="4689476"/>
                  <a:pt x="8287016" y="4689476"/>
                </a:cubicBezTo>
                <a:cubicBezTo>
                  <a:pt x="8273281" y="4689476"/>
                  <a:pt x="8273281" y="4680125"/>
                  <a:pt x="8273281" y="4670416"/>
                </a:cubicBezTo>
                <a:cubicBezTo>
                  <a:pt x="8273281" y="4618269"/>
                  <a:pt x="8273281" y="4618269"/>
                  <a:pt x="8273281" y="4618269"/>
                </a:cubicBezTo>
                <a:cubicBezTo>
                  <a:pt x="8296172" y="4618269"/>
                  <a:pt x="8296172" y="4618269"/>
                  <a:pt x="8296172" y="4618269"/>
                </a:cubicBezTo>
                <a:cubicBezTo>
                  <a:pt x="8296172" y="4594534"/>
                  <a:pt x="8296172" y="4594534"/>
                  <a:pt x="8296172" y="4594534"/>
                </a:cubicBezTo>
                <a:cubicBezTo>
                  <a:pt x="8273281" y="4594534"/>
                  <a:pt x="8273281" y="4594534"/>
                  <a:pt x="8273281" y="4594534"/>
                </a:cubicBezTo>
                <a:cubicBezTo>
                  <a:pt x="8273281" y="4561448"/>
                  <a:pt x="8273281" y="4561448"/>
                  <a:pt x="8273281" y="4561448"/>
                </a:cubicBezTo>
                <a:close/>
                <a:moveTo>
                  <a:pt x="7862616" y="4552250"/>
                </a:moveTo>
                <a:cubicBezTo>
                  <a:pt x="7812140" y="4552250"/>
                  <a:pt x="7779541" y="4580634"/>
                  <a:pt x="7779541" y="4632731"/>
                </a:cubicBezTo>
                <a:cubicBezTo>
                  <a:pt x="7779541" y="4684827"/>
                  <a:pt x="7812140" y="4713211"/>
                  <a:pt x="7862616" y="4713211"/>
                </a:cubicBezTo>
                <a:cubicBezTo>
                  <a:pt x="7871730" y="4713211"/>
                  <a:pt x="7885401" y="4708540"/>
                  <a:pt x="7894514" y="4708540"/>
                </a:cubicBezTo>
                <a:lnTo>
                  <a:pt x="7894514" y="4680157"/>
                </a:lnTo>
                <a:cubicBezTo>
                  <a:pt x="7885401" y="4684827"/>
                  <a:pt x="7871730" y="4684827"/>
                  <a:pt x="7862616" y="4684827"/>
                </a:cubicBezTo>
                <a:cubicBezTo>
                  <a:pt x="7830368" y="4684827"/>
                  <a:pt x="7812140" y="4665785"/>
                  <a:pt x="7812140" y="4632731"/>
                </a:cubicBezTo>
                <a:cubicBezTo>
                  <a:pt x="7812140" y="4599317"/>
                  <a:pt x="7830368" y="4575604"/>
                  <a:pt x="7857709" y="4575604"/>
                </a:cubicBezTo>
                <a:cubicBezTo>
                  <a:pt x="7871730" y="4575604"/>
                  <a:pt x="7880844" y="4580634"/>
                  <a:pt x="7889957" y="4585305"/>
                </a:cubicBezTo>
                <a:cubicBezTo>
                  <a:pt x="7894514" y="4556921"/>
                  <a:pt x="7894514" y="4556921"/>
                  <a:pt x="7894514" y="4556921"/>
                </a:cubicBezTo>
                <a:cubicBezTo>
                  <a:pt x="7880844" y="4556921"/>
                  <a:pt x="7871730" y="4552250"/>
                  <a:pt x="7862616" y="4552250"/>
                </a:cubicBezTo>
                <a:close/>
                <a:moveTo>
                  <a:pt x="8319145" y="4547651"/>
                </a:moveTo>
                <a:lnTo>
                  <a:pt x="8319145" y="4575244"/>
                </a:lnTo>
                <a:cubicBezTo>
                  <a:pt x="8346738" y="4575244"/>
                  <a:pt x="8346738" y="4575244"/>
                  <a:pt x="8346738" y="4575244"/>
                </a:cubicBezTo>
                <a:cubicBezTo>
                  <a:pt x="8346738" y="4547651"/>
                  <a:pt x="8346738" y="4547651"/>
                  <a:pt x="8346738" y="4547651"/>
                </a:cubicBezTo>
                <a:cubicBezTo>
                  <a:pt x="8319145" y="4547651"/>
                  <a:pt x="8319145" y="4547651"/>
                  <a:pt x="8319145" y="4547651"/>
                </a:cubicBezTo>
                <a:close/>
                <a:moveTo>
                  <a:pt x="7932418" y="217796"/>
                </a:moveTo>
                <a:cubicBezTo>
                  <a:pt x="7942141" y="217796"/>
                  <a:pt x="7945868" y="225478"/>
                  <a:pt x="7946516" y="234557"/>
                </a:cubicBezTo>
                <a:lnTo>
                  <a:pt x="7917185" y="234557"/>
                </a:lnTo>
                <a:cubicBezTo>
                  <a:pt x="7917995" y="224954"/>
                  <a:pt x="7922857" y="217796"/>
                  <a:pt x="7932418" y="217796"/>
                </a:cubicBezTo>
                <a:close/>
                <a:moveTo>
                  <a:pt x="8062397" y="217795"/>
                </a:moveTo>
                <a:cubicBezTo>
                  <a:pt x="8072011" y="217795"/>
                  <a:pt x="8075921" y="225478"/>
                  <a:pt x="8076410" y="234556"/>
                </a:cubicBezTo>
                <a:lnTo>
                  <a:pt x="8047079" y="234556"/>
                </a:lnTo>
                <a:cubicBezTo>
                  <a:pt x="8047894" y="224954"/>
                  <a:pt x="8052782" y="217795"/>
                  <a:pt x="8062397" y="217795"/>
                </a:cubicBezTo>
                <a:close/>
                <a:moveTo>
                  <a:pt x="8512834" y="217794"/>
                </a:moveTo>
                <a:cubicBezTo>
                  <a:pt x="8522448" y="217794"/>
                  <a:pt x="8526359" y="225476"/>
                  <a:pt x="8526848" y="234555"/>
                </a:cubicBezTo>
                <a:lnTo>
                  <a:pt x="8497517" y="234555"/>
                </a:lnTo>
                <a:cubicBezTo>
                  <a:pt x="8498332" y="224952"/>
                  <a:pt x="8503220" y="217794"/>
                  <a:pt x="8512834" y="217794"/>
                </a:cubicBezTo>
                <a:close/>
                <a:moveTo>
                  <a:pt x="8259337" y="217794"/>
                </a:moveTo>
                <a:cubicBezTo>
                  <a:pt x="8268951" y="217794"/>
                  <a:pt x="8272861" y="225476"/>
                  <a:pt x="8273350" y="234555"/>
                </a:cubicBezTo>
                <a:lnTo>
                  <a:pt x="8244019" y="234555"/>
                </a:lnTo>
                <a:cubicBezTo>
                  <a:pt x="8244834" y="224952"/>
                  <a:pt x="8249722" y="217794"/>
                  <a:pt x="8259337" y="217794"/>
                </a:cubicBezTo>
                <a:close/>
                <a:moveTo>
                  <a:pt x="8742206" y="217793"/>
                </a:moveTo>
                <a:cubicBezTo>
                  <a:pt x="8752740" y="217793"/>
                  <a:pt x="8756778" y="225476"/>
                  <a:pt x="8757305" y="234554"/>
                </a:cubicBezTo>
                <a:lnTo>
                  <a:pt x="8725879" y="234554"/>
                </a:lnTo>
                <a:cubicBezTo>
                  <a:pt x="8726581" y="224952"/>
                  <a:pt x="8731848" y="217793"/>
                  <a:pt x="8742206" y="217793"/>
                </a:cubicBezTo>
                <a:close/>
                <a:moveTo>
                  <a:pt x="8337067" y="207323"/>
                </a:moveTo>
                <a:lnTo>
                  <a:pt x="8337067" y="236319"/>
                </a:lnTo>
                <a:lnTo>
                  <a:pt x="8308977" y="236319"/>
                </a:lnTo>
                <a:lnTo>
                  <a:pt x="8308977" y="245370"/>
                </a:lnTo>
                <a:lnTo>
                  <a:pt x="8337067" y="245370"/>
                </a:lnTo>
                <a:lnTo>
                  <a:pt x="8337067" y="274366"/>
                </a:lnTo>
                <a:lnTo>
                  <a:pt x="8345835" y="274366"/>
                </a:lnTo>
                <a:lnTo>
                  <a:pt x="8345835" y="245370"/>
                </a:lnTo>
                <a:lnTo>
                  <a:pt x="8373924" y="245370"/>
                </a:lnTo>
                <a:lnTo>
                  <a:pt x="8373924" y="236319"/>
                </a:lnTo>
                <a:lnTo>
                  <a:pt x="8345835" y="236319"/>
                </a:lnTo>
                <a:lnTo>
                  <a:pt x="8345835" y="207323"/>
                </a:lnTo>
                <a:close/>
                <a:moveTo>
                  <a:pt x="7868998" y="207320"/>
                </a:moveTo>
                <a:lnTo>
                  <a:pt x="7868998" y="274363"/>
                </a:lnTo>
                <a:lnTo>
                  <a:pt x="7885759" y="274363"/>
                </a:lnTo>
                <a:lnTo>
                  <a:pt x="7885759" y="207320"/>
                </a:lnTo>
                <a:close/>
                <a:moveTo>
                  <a:pt x="8679787" y="207317"/>
                </a:moveTo>
                <a:lnTo>
                  <a:pt x="8679787" y="274360"/>
                </a:lnTo>
                <a:lnTo>
                  <a:pt x="8696548" y="274360"/>
                </a:lnTo>
                <a:lnTo>
                  <a:pt x="8696548" y="207317"/>
                </a:lnTo>
                <a:close/>
                <a:moveTo>
                  <a:pt x="8547799" y="207317"/>
                </a:moveTo>
                <a:lnTo>
                  <a:pt x="8573409" y="274360"/>
                </a:lnTo>
                <a:lnTo>
                  <a:pt x="8593592" y="274360"/>
                </a:lnTo>
                <a:lnTo>
                  <a:pt x="8619032" y="207317"/>
                </a:lnTo>
                <a:lnTo>
                  <a:pt x="8601054" y="207317"/>
                </a:lnTo>
                <a:lnTo>
                  <a:pt x="8584433" y="256075"/>
                </a:lnTo>
                <a:lnTo>
                  <a:pt x="8584264" y="256075"/>
                </a:lnTo>
                <a:lnTo>
                  <a:pt x="8566964" y="207317"/>
                </a:lnTo>
                <a:close/>
                <a:moveTo>
                  <a:pt x="7931446" y="205227"/>
                </a:moveTo>
                <a:cubicBezTo>
                  <a:pt x="7910769" y="205227"/>
                  <a:pt x="7900430" y="221484"/>
                  <a:pt x="7900430" y="241262"/>
                </a:cubicBezTo>
                <a:cubicBezTo>
                  <a:pt x="7900430" y="263554"/>
                  <a:pt x="7913395" y="276460"/>
                  <a:pt x="7935385" y="276460"/>
                </a:cubicBezTo>
                <a:cubicBezTo>
                  <a:pt x="7944739" y="276460"/>
                  <a:pt x="7951960" y="274616"/>
                  <a:pt x="7958360" y="271096"/>
                </a:cubicBezTo>
                <a:lnTo>
                  <a:pt x="7958360" y="256682"/>
                </a:lnTo>
                <a:cubicBezTo>
                  <a:pt x="7951796" y="260369"/>
                  <a:pt x="7944575" y="263554"/>
                  <a:pt x="7936206" y="263554"/>
                </a:cubicBezTo>
                <a:cubicBezTo>
                  <a:pt x="7925375" y="263554"/>
                  <a:pt x="7917826" y="257352"/>
                  <a:pt x="7917005" y="246290"/>
                </a:cubicBezTo>
                <a:lnTo>
                  <a:pt x="7963283" y="246290"/>
                </a:lnTo>
                <a:cubicBezTo>
                  <a:pt x="7963283" y="222490"/>
                  <a:pt x="7956227" y="205227"/>
                  <a:pt x="7931446" y="205227"/>
                </a:cubicBezTo>
                <a:close/>
                <a:moveTo>
                  <a:pt x="8135908" y="205226"/>
                </a:moveTo>
                <a:cubicBezTo>
                  <a:pt x="8115107" y="205226"/>
                  <a:pt x="8103642" y="220814"/>
                  <a:pt x="8103642" y="240591"/>
                </a:cubicBezTo>
                <a:cubicBezTo>
                  <a:pt x="8103642" y="261375"/>
                  <a:pt x="8114780" y="276459"/>
                  <a:pt x="8136563" y="276459"/>
                </a:cubicBezTo>
                <a:cubicBezTo>
                  <a:pt x="8143606" y="276459"/>
                  <a:pt x="8148847" y="275956"/>
                  <a:pt x="8153924" y="274280"/>
                </a:cubicBezTo>
                <a:lnTo>
                  <a:pt x="8153105" y="259531"/>
                </a:lnTo>
                <a:cubicBezTo>
                  <a:pt x="8150157" y="260872"/>
                  <a:pt x="8144752" y="262716"/>
                  <a:pt x="8139839" y="262716"/>
                </a:cubicBezTo>
                <a:cubicBezTo>
                  <a:pt x="8127719" y="262716"/>
                  <a:pt x="8121822" y="253162"/>
                  <a:pt x="8121822" y="240591"/>
                </a:cubicBezTo>
                <a:cubicBezTo>
                  <a:pt x="8121822" y="227686"/>
                  <a:pt x="8128701" y="218970"/>
                  <a:pt x="8139347" y="218970"/>
                </a:cubicBezTo>
                <a:cubicBezTo>
                  <a:pt x="8144752" y="218970"/>
                  <a:pt x="8148028" y="219976"/>
                  <a:pt x="8151140" y="221484"/>
                </a:cubicBezTo>
                <a:lnTo>
                  <a:pt x="8152778" y="207405"/>
                </a:lnTo>
                <a:cubicBezTo>
                  <a:pt x="8148028" y="206064"/>
                  <a:pt x="8142951" y="205226"/>
                  <a:pt x="8135908" y="205226"/>
                </a:cubicBezTo>
                <a:close/>
                <a:moveTo>
                  <a:pt x="8061418" y="205226"/>
                </a:moveTo>
                <a:cubicBezTo>
                  <a:pt x="8040522" y="205226"/>
                  <a:pt x="8030320" y="221484"/>
                  <a:pt x="8030320" y="241262"/>
                </a:cubicBezTo>
                <a:cubicBezTo>
                  <a:pt x="8030320" y="263554"/>
                  <a:pt x="8043154" y="276459"/>
                  <a:pt x="8065202" y="276459"/>
                </a:cubicBezTo>
                <a:cubicBezTo>
                  <a:pt x="8074581" y="276459"/>
                  <a:pt x="8081820" y="274616"/>
                  <a:pt x="8088237" y="271096"/>
                </a:cubicBezTo>
                <a:lnTo>
                  <a:pt x="8088237" y="256682"/>
                </a:lnTo>
                <a:cubicBezTo>
                  <a:pt x="8081820" y="260369"/>
                  <a:pt x="8074416" y="263554"/>
                  <a:pt x="8066025" y="263554"/>
                </a:cubicBezTo>
                <a:cubicBezTo>
                  <a:pt x="8055330" y="263554"/>
                  <a:pt x="8047761" y="257352"/>
                  <a:pt x="8046938" y="246290"/>
                </a:cubicBezTo>
                <a:lnTo>
                  <a:pt x="8093173" y="246290"/>
                </a:lnTo>
                <a:cubicBezTo>
                  <a:pt x="8093173" y="222490"/>
                  <a:pt x="8086098" y="205226"/>
                  <a:pt x="8061418" y="205226"/>
                </a:cubicBezTo>
                <a:close/>
                <a:moveTo>
                  <a:pt x="7998930" y="205226"/>
                </a:moveTo>
                <a:cubicBezTo>
                  <a:pt x="7984783" y="205226"/>
                  <a:pt x="7971658" y="211763"/>
                  <a:pt x="7971658" y="226345"/>
                </a:cubicBezTo>
                <a:cubicBezTo>
                  <a:pt x="7971658" y="250983"/>
                  <a:pt x="8003021" y="241932"/>
                  <a:pt x="8003021" y="255173"/>
                </a:cubicBezTo>
                <a:cubicBezTo>
                  <a:pt x="8003021" y="261878"/>
                  <a:pt x="7995862" y="263554"/>
                  <a:pt x="7991260" y="263554"/>
                </a:cubicBezTo>
                <a:cubicBezTo>
                  <a:pt x="7985124" y="263554"/>
                  <a:pt x="7979158" y="261878"/>
                  <a:pt x="7973533" y="259028"/>
                </a:cubicBezTo>
                <a:lnTo>
                  <a:pt x="7972340" y="273610"/>
                </a:lnTo>
                <a:cubicBezTo>
                  <a:pt x="7978987" y="275286"/>
                  <a:pt x="7985976" y="276459"/>
                  <a:pt x="7992794" y="276459"/>
                </a:cubicBezTo>
                <a:cubicBezTo>
                  <a:pt x="8007623" y="276459"/>
                  <a:pt x="8021940" y="270258"/>
                  <a:pt x="8021940" y="254335"/>
                </a:cubicBezTo>
                <a:cubicBezTo>
                  <a:pt x="8021940" y="229697"/>
                  <a:pt x="7990578" y="236569"/>
                  <a:pt x="7990578" y="225675"/>
                </a:cubicBezTo>
                <a:cubicBezTo>
                  <a:pt x="7990578" y="219808"/>
                  <a:pt x="7996373" y="218132"/>
                  <a:pt x="8001146" y="218132"/>
                </a:cubicBezTo>
                <a:cubicBezTo>
                  <a:pt x="8007793" y="218132"/>
                  <a:pt x="8011884" y="219306"/>
                  <a:pt x="8017338" y="221149"/>
                </a:cubicBezTo>
                <a:lnTo>
                  <a:pt x="8018531" y="207741"/>
                </a:lnTo>
                <a:cubicBezTo>
                  <a:pt x="8012907" y="206567"/>
                  <a:pt x="8007452" y="205226"/>
                  <a:pt x="7998930" y="205226"/>
                </a:cubicBezTo>
                <a:close/>
                <a:moveTo>
                  <a:pt x="8824916" y="205223"/>
                </a:moveTo>
                <a:cubicBezTo>
                  <a:pt x="8815957" y="205223"/>
                  <a:pt x="8808627" y="208215"/>
                  <a:pt x="8803252" y="216026"/>
                </a:cubicBezTo>
                <a:lnTo>
                  <a:pt x="8802926" y="216026"/>
                </a:lnTo>
                <a:lnTo>
                  <a:pt x="8802926" y="206719"/>
                </a:lnTo>
                <a:lnTo>
                  <a:pt x="8786637" y="206719"/>
                </a:lnTo>
                <a:lnTo>
                  <a:pt x="8786637" y="274361"/>
                </a:lnTo>
                <a:lnTo>
                  <a:pt x="8803903" y="274361"/>
                </a:lnTo>
                <a:lnTo>
                  <a:pt x="8803903" y="241288"/>
                </a:lnTo>
                <a:cubicBezTo>
                  <a:pt x="8803903" y="232646"/>
                  <a:pt x="8806509" y="218851"/>
                  <a:pt x="8819052" y="218851"/>
                </a:cubicBezTo>
                <a:cubicBezTo>
                  <a:pt x="8830128" y="218851"/>
                  <a:pt x="8830291" y="229987"/>
                  <a:pt x="8830291" y="238296"/>
                </a:cubicBezTo>
                <a:lnTo>
                  <a:pt x="8830291" y="274361"/>
                </a:lnTo>
                <a:lnTo>
                  <a:pt x="8847394" y="274361"/>
                </a:lnTo>
                <a:lnTo>
                  <a:pt x="8847394" y="231649"/>
                </a:lnTo>
                <a:cubicBezTo>
                  <a:pt x="8847394" y="216525"/>
                  <a:pt x="8840716" y="205223"/>
                  <a:pt x="8824916" y="205223"/>
                </a:cubicBezTo>
                <a:close/>
                <a:moveTo>
                  <a:pt x="8741168" y="205223"/>
                </a:moveTo>
                <a:cubicBezTo>
                  <a:pt x="8719801" y="205223"/>
                  <a:pt x="8709118" y="221481"/>
                  <a:pt x="8709118" y="241259"/>
                </a:cubicBezTo>
                <a:cubicBezTo>
                  <a:pt x="8709118" y="263551"/>
                  <a:pt x="8722514" y="276456"/>
                  <a:pt x="8745237" y="276456"/>
                </a:cubicBezTo>
                <a:cubicBezTo>
                  <a:pt x="8754903" y="276456"/>
                  <a:pt x="8762364" y="274613"/>
                  <a:pt x="8768978" y="271093"/>
                </a:cubicBezTo>
                <a:lnTo>
                  <a:pt x="8768978" y="256679"/>
                </a:lnTo>
                <a:cubicBezTo>
                  <a:pt x="8762195" y="260366"/>
                  <a:pt x="8754734" y="263551"/>
                  <a:pt x="8746085" y="263551"/>
                </a:cubicBezTo>
                <a:cubicBezTo>
                  <a:pt x="8734893" y="263551"/>
                  <a:pt x="8727093" y="257349"/>
                  <a:pt x="8726415" y="246287"/>
                </a:cubicBezTo>
                <a:lnTo>
                  <a:pt x="8774065" y="246287"/>
                </a:lnTo>
                <a:cubicBezTo>
                  <a:pt x="8774065" y="222487"/>
                  <a:pt x="8766773" y="205223"/>
                  <a:pt x="8741168" y="205223"/>
                </a:cubicBezTo>
                <a:close/>
                <a:moveTo>
                  <a:pt x="8663981" y="205223"/>
                </a:moveTo>
                <a:cubicBezTo>
                  <a:pt x="8653489" y="205223"/>
                  <a:pt x="8646160" y="215859"/>
                  <a:pt x="8645494" y="222175"/>
                </a:cubicBezTo>
                <a:lnTo>
                  <a:pt x="8645161" y="222175"/>
                </a:lnTo>
                <a:lnTo>
                  <a:pt x="8645161" y="206718"/>
                </a:lnTo>
                <a:lnTo>
                  <a:pt x="8629505" y="206718"/>
                </a:lnTo>
                <a:lnTo>
                  <a:pt x="8629505" y="274361"/>
                </a:lnTo>
                <a:lnTo>
                  <a:pt x="8647160" y="274361"/>
                </a:lnTo>
                <a:lnTo>
                  <a:pt x="8647160" y="249597"/>
                </a:lnTo>
                <a:cubicBezTo>
                  <a:pt x="8647160" y="239792"/>
                  <a:pt x="8647160" y="222009"/>
                  <a:pt x="8661483" y="222009"/>
                </a:cubicBezTo>
                <a:cubicBezTo>
                  <a:pt x="8664648" y="222009"/>
                  <a:pt x="8667812" y="222507"/>
                  <a:pt x="8669311" y="223504"/>
                </a:cubicBezTo>
                <a:lnTo>
                  <a:pt x="8669311" y="205721"/>
                </a:lnTo>
                <a:cubicBezTo>
                  <a:pt x="8667479" y="205223"/>
                  <a:pt x="8665647" y="205223"/>
                  <a:pt x="8663981" y="205223"/>
                </a:cubicBezTo>
                <a:close/>
                <a:moveTo>
                  <a:pt x="8511853" y="205223"/>
                </a:moveTo>
                <a:cubicBezTo>
                  <a:pt x="8490957" y="205223"/>
                  <a:pt x="8480756" y="221481"/>
                  <a:pt x="8480756" y="241258"/>
                </a:cubicBezTo>
                <a:cubicBezTo>
                  <a:pt x="8480756" y="263550"/>
                  <a:pt x="8493590" y="276456"/>
                  <a:pt x="8515638" y="276456"/>
                </a:cubicBezTo>
                <a:cubicBezTo>
                  <a:pt x="8525016" y="276456"/>
                  <a:pt x="8532256" y="274612"/>
                  <a:pt x="8538673" y="271092"/>
                </a:cubicBezTo>
                <a:lnTo>
                  <a:pt x="8538673" y="256678"/>
                </a:lnTo>
                <a:cubicBezTo>
                  <a:pt x="8532256" y="260365"/>
                  <a:pt x="8524852" y="263550"/>
                  <a:pt x="8516460" y="263550"/>
                </a:cubicBezTo>
                <a:cubicBezTo>
                  <a:pt x="8505766" y="263550"/>
                  <a:pt x="8498197" y="257349"/>
                  <a:pt x="8497374" y="246286"/>
                </a:cubicBezTo>
                <a:lnTo>
                  <a:pt x="8543609" y="246286"/>
                </a:lnTo>
                <a:cubicBezTo>
                  <a:pt x="8543609" y="222486"/>
                  <a:pt x="8536698" y="205223"/>
                  <a:pt x="8511853" y="205223"/>
                </a:cubicBezTo>
                <a:close/>
                <a:moveTo>
                  <a:pt x="8258348" y="205223"/>
                </a:moveTo>
                <a:cubicBezTo>
                  <a:pt x="8237452" y="205223"/>
                  <a:pt x="8227250" y="221481"/>
                  <a:pt x="8227250" y="241259"/>
                </a:cubicBezTo>
                <a:cubicBezTo>
                  <a:pt x="8227250" y="263550"/>
                  <a:pt x="8240084" y="276456"/>
                  <a:pt x="8262132" y="276456"/>
                </a:cubicBezTo>
                <a:cubicBezTo>
                  <a:pt x="8271511" y="276456"/>
                  <a:pt x="8278750" y="274612"/>
                  <a:pt x="8285167" y="271093"/>
                </a:cubicBezTo>
                <a:lnTo>
                  <a:pt x="8285167" y="256678"/>
                </a:lnTo>
                <a:cubicBezTo>
                  <a:pt x="8278586" y="260366"/>
                  <a:pt x="8271346" y="263550"/>
                  <a:pt x="8262955" y="263550"/>
                </a:cubicBezTo>
                <a:cubicBezTo>
                  <a:pt x="8252095" y="263550"/>
                  <a:pt x="8244691" y="257349"/>
                  <a:pt x="8243868" y="246287"/>
                </a:cubicBezTo>
                <a:lnTo>
                  <a:pt x="8290103" y="246287"/>
                </a:lnTo>
                <a:cubicBezTo>
                  <a:pt x="8290103" y="222487"/>
                  <a:pt x="8283028" y="205223"/>
                  <a:pt x="8258348" y="205223"/>
                </a:cubicBezTo>
                <a:close/>
                <a:moveTo>
                  <a:pt x="8411618" y="196843"/>
                </a:moveTo>
                <a:lnTo>
                  <a:pt x="8421774" y="196843"/>
                </a:lnTo>
                <a:cubicBezTo>
                  <a:pt x="8436845" y="196843"/>
                  <a:pt x="8451424" y="208180"/>
                  <a:pt x="8451424" y="228186"/>
                </a:cubicBezTo>
                <a:cubicBezTo>
                  <a:pt x="8451424" y="248191"/>
                  <a:pt x="8436845" y="259695"/>
                  <a:pt x="8421774" y="259695"/>
                </a:cubicBezTo>
                <a:lnTo>
                  <a:pt x="8411618" y="259695"/>
                </a:lnTo>
                <a:close/>
                <a:moveTo>
                  <a:pt x="8888980" y="188465"/>
                </a:moveTo>
                <a:lnTo>
                  <a:pt x="8871058" y="194099"/>
                </a:lnTo>
                <a:lnTo>
                  <a:pt x="8871058" y="207522"/>
                </a:lnTo>
                <a:lnTo>
                  <a:pt x="8857870" y="207522"/>
                </a:lnTo>
                <a:lnTo>
                  <a:pt x="8857870" y="220448"/>
                </a:lnTo>
                <a:lnTo>
                  <a:pt x="8871058" y="220448"/>
                </a:lnTo>
                <a:lnTo>
                  <a:pt x="8871058" y="254750"/>
                </a:lnTo>
                <a:cubicBezTo>
                  <a:pt x="8871058" y="268007"/>
                  <a:pt x="8878835" y="276458"/>
                  <a:pt x="8892699" y="276458"/>
                </a:cubicBezTo>
                <a:cubicBezTo>
                  <a:pt x="8898110" y="276458"/>
                  <a:pt x="8902336" y="275961"/>
                  <a:pt x="8906056" y="274967"/>
                </a:cubicBezTo>
                <a:lnTo>
                  <a:pt x="8905549" y="261047"/>
                </a:lnTo>
                <a:cubicBezTo>
                  <a:pt x="8903520" y="262207"/>
                  <a:pt x="8900477" y="262870"/>
                  <a:pt x="8897264" y="262870"/>
                </a:cubicBezTo>
                <a:cubicBezTo>
                  <a:pt x="8890501" y="262870"/>
                  <a:pt x="8888980" y="257567"/>
                  <a:pt x="8888980" y="251767"/>
                </a:cubicBezTo>
                <a:lnTo>
                  <a:pt x="8888980" y="220448"/>
                </a:lnTo>
                <a:lnTo>
                  <a:pt x="8904872" y="220448"/>
                </a:lnTo>
                <a:lnTo>
                  <a:pt x="8904872" y="207522"/>
                </a:lnTo>
                <a:lnTo>
                  <a:pt x="8888980" y="207522"/>
                </a:lnTo>
                <a:close/>
                <a:moveTo>
                  <a:pt x="7820683" y="182179"/>
                </a:moveTo>
                <a:cubicBezTo>
                  <a:pt x="7789567" y="182179"/>
                  <a:pt x="7770532" y="199711"/>
                  <a:pt x="7770532" y="230972"/>
                </a:cubicBezTo>
                <a:cubicBezTo>
                  <a:pt x="7770532" y="261737"/>
                  <a:pt x="7791056" y="276458"/>
                  <a:pt x="7820683" y="276458"/>
                </a:cubicBezTo>
                <a:cubicBezTo>
                  <a:pt x="7830449" y="276458"/>
                  <a:pt x="7840545" y="274473"/>
                  <a:pt x="7850145" y="271827"/>
                </a:cubicBezTo>
                <a:lnTo>
                  <a:pt x="7850145" y="222702"/>
                </a:lnTo>
                <a:lnTo>
                  <a:pt x="7813235" y="222702"/>
                </a:lnTo>
                <a:lnTo>
                  <a:pt x="7813235" y="237092"/>
                </a:lnTo>
                <a:lnTo>
                  <a:pt x="7832601" y="237092"/>
                </a:lnTo>
                <a:lnTo>
                  <a:pt x="7832601" y="260910"/>
                </a:lnTo>
                <a:cubicBezTo>
                  <a:pt x="7829456" y="261572"/>
                  <a:pt x="7825649" y="262233"/>
                  <a:pt x="7820683" y="262233"/>
                </a:cubicBezTo>
                <a:cubicBezTo>
                  <a:pt x="7801153" y="262233"/>
                  <a:pt x="7789567" y="248174"/>
                  <a:pt x="7789567" y="229649"/>
                </a:cubicBezTo>
                <a:cubicBezTo>
                  <a:pt x="7789567" y="210959"/>
                  <a:pt x="7801484" y="196569"/>
                  <a:pt x="7822670" y="196569"/>
                </a:cubicBezTo>
                <a:cubicBezTo>
                  <a:pt x="7829952" y="196569"/>
                  <a:pt x="7839221" y="198223"/>
                  <a:pt x="7846173" y="201365"/>
                </a:cubicBezTo>
                <a:lnTo>
                  <a:pt x="7847497" y="185983"/>
                </a:lnTo>
                <a:cubicBezTo>
                  <a:pt x="7839552" y="183667"/>
                  <a:pt x="7831276" y="182179"/>
                  <a:pt x="7820683" y="182179"/>
                </a:cubicBezTo>
                <a:close/>
                <a:moveTo>
                  <a:pt x="8392762" y="182176"/>
                </a:moveTo>
                <a:lnTo>
                  <a:pt x="8392762" y="274359"/>
                </a:lnTo>
                <a:lnTo>
                  <a:pt x="8417555" y="274359"/>
                </a:lnTo>
                <a:cubicBezTo>
                  <a:pt x="8445487" y="274359"/>
                  <a:pt x="8470280" y="264823"/>
                  <a:pt x="8470280" y="228184"/>
                </a:cubicBezTo>
                <a:cubicBezTo>
                  <a:pt x="8470280" y="191712"/>
                  <a:pt x="8445487" y="182176"/>
                  <a:pt x="8417555" y="182176"/>
                </a:cubicBezTo>
                <a:close/>
                <a:moveTo>
                  <a:pt x="7868999" y="177990"/>
                </a:moveTo>
                <a:lnTo>
                  <a:pt x="7868999" y="194751"/>
                </a:lnTo>
                <a:lnTo>
                  <a:pt x="7885760" y="194751"/>
                </a:lnTo>
                <a:lnTo>
                  <a:pt x="7885760" y="177990"/>
                </a:lnTo>
                <a:close/>
                <a:moveTo>
                  <a:pt x="8679787" y="177986"/>
                </a:moveTo>
                <a:lnTo>
                  <a:pt x="8679787" y="194747"/>
                </a:lnTo>
                <a:lnTo>
                  <a:pt x="8696548" y="194747"/>
                </a:lnTo>
                <a:lnTo>
                  <a:pt x="8696548" y="177986"/>
                </a:lnTo>
                <a:close/>
                <a:moveTo>
                  <a:pt x="8164405" y="177986"/>
                </a:moveTo>
                <a:lnTo>
                  <a:pt x="8164405" y="274359"/>
                </a:lnTo>
                <a:lnTo>
                  <a:pt x="8182077" y="274359"/>
                </a:lnTo>
                <a:lnTo>
                  <a:pt x="8182077" y="241738"/>
                </a:lnTo>
                <a:lnTo>
                  <a:pt x="8182244" y="241738"/>
                </a:lnTo>
                <a:lnTo>
                  <a:pt x="8204918" y="274359"/>
                </a:lnTo>
                <a:lnTo>
                  <a:pt x="8227258" y="274359"/>
                </a:lnTo>
                <a:lnTo>
                  <a:pt x="8198916" y="237102"/>
                </a:lnTo>
                <a:lnTo>
                  <a:pt x="8224091" y="206964"/>
                </a:lnTo>
                <a:lnTo>
                  <a:pt x="8203417" y="206964"/>
                </a:lnTo>
                <a:lnTo>
                  <a:pt x="8182244" y="233955"/>
                </a:lnTo>
                <a:lnTo>
                  <a:pt x="8182077" y="233955"/>
                </a:lnTo>
                <a:lnTo>
                  <a:pt x="8182077" y="177986"/>
                </a:lnTo>
                <a:close/>
                <a:moveTo>
                  <a:pt x="0" y="0"/>
                </a:moveTo>
                <a:lnTo>
                  <a:pt x="9143993" y="0"/>
                </a:lnTo>
                <a:lnTo>
                  <a:pt x="9143993" y="5143496"/>
                </a:lnTo>
                <a:lnTo>
                  <a:pt x="0" y="5143496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/>
          </a:p>
        </p:txBody>
      </p:sp>
      <p:pic>
        <p:nvPicPr>
          <p:cNvPr id="270" name="Grafik 269">
            <a:extLst>
              <a:ext uri="{FF2B5EF4-FFF2-40B4-BE49-F238E27FC236}">
                <a16:creationId xmlns:a16="http://schemas.microsoft.com/office/drawing/2014/main" id="{714BB61D-104F-41F3-BBA1-E344A9711B9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alphaModFix amt="9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9143993" cy="5143496"/>
          </a:xfrm>
          <a:custGeom>
            <a:avLst/>
            <a:gdLst>
              <a:gd name="connsiteX0" fmla="*/ 8845898 w 9143993"/>
              <a:gd name="connsiteY0" fmla="*/ 4877243 h 5143496"/>
              <a:gd name="connsiteX1" fmla="*/ 8867957 w 9143993"/>
              <a:gd name="connsiteY1" fmla="*/ 4904836 h 5143496"/>
              <a:gd name="connsiteX2" fmla="*/ 8823500 w 9143993"/>
              <a:gd name="connsiteY2" fmla="*/ 4904836 h 5143496"/>
              <a:gd name="connsiteX3" fmla="*/ 8845898 w 9143993"/>
              <a:gd name="connsiteY3" fmla="*/ 4877243 h 5143496"/>
              <a:gd name="connsiteX4" fmla="*/ 8498860 w 9143993"/>
              <a:gd name="connsiteY4" fmla="*/ 4877243 h 5143496"/>
              <a:gd name="connsiteX5" fmla="*/ 8521506 w 9143993"/>
              <a:gd name="connsiteY5" fmla="*/ 4904836 h 5143496"/>
              <a:gd name="connsiteX6" fmla="*/ 8475517 w 9143993"/>
              <a:gd name="connsiteY6" fmla="*/ 4904836 h 5143496"/>
              <a:gd name="connsiteX7" fmla="*/ 8498860 w 9143993"/>
              <a:gd name="connsiteY7" fmla="*/ 4877243 h 5143496"/>
              <a:gd name="connsiteX8" fmla="*/ 8367442 w 9143993"/>
              <a:gd name="connsiteY8" fmla="*/ 4877243 h 5143496"/>
              <a:gd name="connsiteX9" fmla="*/ 8392736 w 9143993"/>
              <a:gd name="connsiteY9" fmla="*/ 4914801 h 5143496"/>
              <a:gd name="connsiteX10" fmla="*/ 8367442 w 9143993"/>
              <a:gd name="connsiteY10" fmla="*/ 4952359 h 5143496"/>
              <a:gd name="connsiteX11" fmla="*/ 8342148 w 9143993"/>
              <a:gd name="connsiteY11" fmla="*/ 4914801 h 5143496"/>
              <a:gd name="connsiteX12" fmla="*/ 8367442 w 9143993"/>
              <a:gd name="connsiteY12" fmla="*/ 4877243 h 5143496"/>
              <a:gd name="connsiteX13" fmla="*/ 7963066 w 9143993"/>
              <a:gd name="connsiteY13" fmla="*/ 4877243 h 5143496"/>
              <a:gd name="connsiteX14" fmla="*/ 7994165 w 9143993"/>
              <a:gd name="connsiteY14" fmla="*/ 4914621 h 5143496"/>
              <a:gd name="connsiteX15" fmla="*/ 7963066 w 9143993"/>
              <a:gd name="connsiteY15" fmla="*/ 4952358 h 5143496"/>
              <a:gd name="connsiteX16" fmla="*/ 7940511 w 9143993"/>
              <a:gd name="connsiteY16" fmla="*/ 4914621 h 5143496"/>
              <a:gd name="connsiteX17" fmla="*/ 7963066 w 9143993"/>
              <a:gd name="connsiteY17" fmla="*/ 4877243 h 5143496"/>
              <a:gd name="connsiteX18" fmla="*/ 8845729 w 9143993"/>
              <a:gd name="connsiteY18" fmla="*/ 4858848 h 5143496"/>
              <a:gd name="connsiteX19" fmla="*/ 8795907 w 9143993"/>
              <a:gd name="connsiteY19" fmla="*/ 4914785 h 5143496"/>
              <a:gd name="connsiteX20" fmla="*/ 8850226 w 9143993"/>
              <a:gd name="connsiteY20" fmla="*/ 4975353 h 5143496"/>
              <a:gd name="connsiteX21" fmla="*/ 8886554 w 9143993"/>
              <a:gd name="connsiteY21" fmla="*/ 4966090 h 5143496"/>
              <a:gd name="connsiteX22" fmla="*/ 8886554 w 9143993"/>
              <a:gd name="connsiteY22" fmla="*/ 4942931 h 5143496"/>
              <a:gd name="connsiteX23" fmla="*/ 8850226 w 9143993"/>
              <a:gd name="connsiteY23" fmla="*/ 4952195 h 5143496"/>
              <a:gd name="connsiteX24" fmla="*/ 8822894 w 9143993"/>
              <a:gd name="connsiteY24" fmla="*/ 4924048 h 5143496"/>
              <a:gd name="connsiteX25" fmla="*/ 8895550 w 9143993"/>
              <a:gd name="connsiteY25" fmla="*/ 4924048 h 5143496"/>
              <a:gd name="connsiteX26" fmla="*/ 8845729 w 9143993"/>
              <a:gd name="connsiteY26" fmla="*/ 4858848 h 5143496"/>
              <a:gd name="connsiteX27" fmla="*/ 8749840 w 9143993"/>
              <a:gd name="connsiteY27" fmla="*/ 4858848 h 5143496"/>
              <a:gd name="connsiteX28" fmla="*/ 8699330 w 9143993"/>
              <a:gd name="connsiteY28" fmla="*/ 4914785 h 5143496"/>
              <a:gd name="connsiteX29" fmla="*/ 8749840 w 9143993"/>
              <a:gd name="connsiteY29" fmla="*/ 4975353 h 5143496"/>
              <a:gd name="connsiteX30" fmla="*/ 8782110 w 9143993"/>
              <a:gd name="connsiteY30" fmla="*/ 4970722 h 5143496"/>
              <a:gd name="connsiteX31" fmla="*/ 8777550 w 9143993"/>
              <a:gd name="connsiteY31" fmla="*/ 4947563 h 5143496"/>
              <a:gd name="connsiteX32" fmla="*/ 8758960 w 9143993"/>
              <a:gd name="connsiteY32" fmla="*/ 4952195 h 5143496"/>
              <a:gd name="connsiteX33" fmla="*/ 8726689 w 9143993"/>
              <a:gd name="connsiteY33" fmla="*/ 4914785 h 5143496"/>
              <a:gd name="connsiteX34" fmla="*/ 8754400 w 9143993"/>
              <a:gd name="connsiteY34" fmla="*/ 4877731 h 5143496"/>
              <a:gd name="connsiteX35" fmla="*/ 8777550 w 9143993"/>
              <a:gd name="connsiteY35" fmla="*/ 4882363 h 5143496"/>
              <a:gd name="connsiteX36" fmla="*/ 8777550 w 9143993"/>
              <a:gd name="connsiteY36" fmla="*/ 4858848 h 5143496"/>
              <a:gd name="connsiteX37" fmla="*/ 8749840 w 9143993"/>
              <a:gd name="connsiteY37" fmla="*/ 4858848 h 5143496"/>
              <a:gd name="connsiteX38" fmla="*/ 8570561 w 9143993"/>
              <a:gd name="connsiteY38" fmla="*/ 4858848 h 5143496"/>
              <a:gd name="connsiteX39" fmla="*/ 8570561 w 9143993"/>
              <a:gd name="connsiteY39" fmla="*/ 4970754 h 5143496"/>
              <a:gd name="connsiteX40" fmla="*/ 8602769 w 9143993"/>
              <a:gd name="connsiteY40" fmla="*/ 4970754 h 5143496"/>
              <a:gd name="connsiteX41" fmla="*/ 8602769 w 9143993"/>
              <a:gd name="connsiteY41" fmla="*/ 4914801 h 5143496"/>
              <a:gd name="connsiteX42" fmla="*/ 8625875 w 9143993"/>
              <a:gd name="connsiteY42" fmla="*/ 4877737 h 5143496"/>
              <a:gd name="connsiteX43" fmla="*/ 8644430 w 9143993"/>
              <a:gd name="connsiteY43" fmla="*/ 4910168 h 5143496"/>
              <a:gd name="connsiteX44" fmla="*/ 8644430 w 9143993"/>
              <a:gd name="connsiteY44" fmla="*/ 4970754 h 5143496"/>
              <a:gd name="connsiteX45" fmla="*/ 8671737 w 9143993"/>
              <a:gd name="connsiteY45" fmla="*/ 4970754 h 5143496"/>
              <a:gd name="connsiteX46" fmla="*/ 8671737 w 9143993"/>
              <a:gd name="connsiteY46" fmla="*/ 4900902 h 5143496"/>
              <a:gd name="connsiteX47" fmla="*/ 8634978 w 9143993"/>
              <a:gd name="connsiteY47" fmla="*/ 4858848 h 5143496"/>
              <a:gd name="connsiteX48" fmla="*/ 8598218 w 9143993"/>
              <a:gd name="connsiteY48" fmla="*/ 4872747 h 5143496"/>
              <a:gd name="connsiteX49" fmla="*/ 8598218 w 9143993"/>
              <a:gd name="connsiteY49" fmla="*/ 4858848 h 5143496"/>
              <a:gd name="connsiteX50" fmla="*/ 8570561 w 9143993"/>
              <a:gd name="connsiteY50" fmla="*/ 4858848 h 5143496"/>
              <a:gd name="connsiteX51" fmla="*/ 8498687 w 9143993"/>
              <a:gd name="connsiteY51" fmla="*/ 4858848 h 5143496"/>
              <a:gd name="connsiteX52" fmla="*/ 8447924 w 9143993"/>
              <a:gd name="connsiteY52" fmla="*/ 4914785 h 5143496"/>
              <a:gd name="connsiteX53" fmla="*/ 8503238 w 9143993"/>
              <a:gd name="connsiteY53" fmla="*/ 4975353 h 5143496"/>
              <a:gd name="connsiteX54" fmla="*/ 8539648 w 9143993"/>
              <a:gd name="connsiteY54" fmla="*/ 4966090 h 5143496"/>
              <a:gd name="connsiteX55" fmla="*/ 8539648 w 9143993"/>
              <a:gd name="connsiteY55" fmla="*/ 4942931 h 5143496"/>
              <a:gd name="connsiteX56" fmla="*/ 8503238 w 9143993"/>
              <a:gd name="connsiteY56" fmla="*/ 4952195 h 5143496"/>
              <a:gd name="connsiteX57" fmla="*/ 8475231 w 9143993"/>
              <a:gd name="connsiteY57" fmla="*/ 4924048 h 5143496"/>
              <a:gd name="connsiteX58" fmla="*/ 8549100 w 9143993"/>
              <a:gd name="connsiteY58" fmla="*/ 4924048 h 5143496"/>
              <a:gd name="connsiteX59" fmla="*/ 8498687 w 9143993"/>
              <a:gd name="connsiteY59" fmla="*/ 4858848 h 5143496"/>
              <a:gd name="connsiteX60" fmla="*/ 8260902 w 9143993"/>
              <a:gd name="connsiteY60" fmla="*/ 4858848 h 5143496"/>
              <a:gd name="connsiteX61" fmla="*/ 8260902 w 9143993"/>
              <a:gd name="connsiteY61" fmla="*/ 4970754 h 5143496"/>
              <a:gd name="connsiteX62" fmla="*/ 8286963 w 9143993"/>
              <a:gd name="connsiteY62" fmla="*/ 4970754 h 5143496"/>
              <a:gd name="connsiteX63" fmla="*/ 8286963 w 9143993"/>
              <a:gd name="connsiteY63" fmla="*/ 4858848 h 5143496"/>
              <a:gd name="connsiteX64" fmla="*/ 8260902 w 9143993"/>
              <a:gd name="connsiteY64" fmla="*/ 4858848 h 5143496"/>
              <a:gd name="connsiteX65" fmla="*/ 8044753 w 9143993"/>
              <a:gd name="connsiteY65" fmla="*/ 4858848 h 5143496"/>
              <a:gd name="connsiteX66" fmla="*/ 8044753 w 9143993"/>
              <a:gd name="connsiteY66" fmla="*/ 4970754 h 5143496"/>
              <a:gd name="connsiteX67" fmla="*/ 8077312 w 9143993"/>
              <a:gd name="connsiteY67" fmla="*/ 4970754 h 5143496"/>
              <a:gd name="connsiteX68" fmla="*/ 8077312 w 9143993"/>
              <a:gd name="connsiteY68" fmla="*/ 4914801 h 5143496"/>
              <a:gd name="connsiteX69" fmla="*/ 8100067 w 9143993"/>
              <a:gd name="connsiteY69" fmla="*/ 4877737 h 5143496"/>
              <a:gd name="connsiteX70" fmla="*/ 8118622 w 9143993"/>
              <a:gd name="connsiteY70" fmla="*/ 4910168 h 5143496"/>
              <a:gd name="connsiteX71" fmla="*/ 8118622 w 9143993"/>
              <a:gd name="connsiteY71" fmla="*/ 4970754 h 5143496"/>
              <a:gd name="connsiteX72" fmla="*/ 8145929 w 9143993"/>
              <a:gd name="connsiteY72" fmla="*/ 4970754 h 5143496"/>
              <a:gd name="connsiteX73" fmla="*/ 8145929 w 9143993"/>
              <a:gd name="connsiteY73" fmla="*/ 4900902 h 5143496"/>
              <a:gd name="connsiteX74" fmla="*/ 8109520 w 9143993"/>
              <a:gd name="connsiteY74" fmla="*/ 4858848 h 5143496"/>
              <a:gd name="connsiteX75" fmla="*/ 8072760 w 9143993"/>
              <a:gd name="connsiteY75" fmla="*/ 4872747 h 5143496"/>
              <a:gd name="connsiteX76" fmla="*/ 8072760 w 9143993"/>
              <a:gd name="connsiteY76" fmla="*/ 4858848 h 5143496"/>
              <a:gd name="connsiteX77" fmla="*/ 8044753 w 9143993"/>
              <a:gd name="connsiteY77" fmla="*/ 4858848 h 5143496"/>
              <a:gd name="connsiteX78" fmla="*/ 7962351 w 9143993"/>
              <a:gd name="connsiteY78" fmla="*/ 4858848 h 5143496"/>
              <a:gd name="connsiteX79" fmla="*/ 7906786 w 9143993"/>
              <a:gd name="connsiteY79" fmla="*/ 4914785 h 5143496"/>
              <a:gd name="connsiteX80" fmla="*/ 7962351 w 9143993"/>
              <a:gd name="connsiteY80" fmla="*/ 4975353 h 5143496"/>
              <a:gd name="connsiteX81" fmla="*/ 8021759 w 9143993"/>
              <a:gd name="connsiteY81" fmla="*/ 4914785 h 5143496"/>
              <a:gd name="connsiteX82" fmla="*/ 7962351 w 9143993"/>
              <a:gd name="connsiteY82" fmla="*/ 4858848 h 5143496"/>
              <a:gd name="connsiteX83" fmla="*/ 7862625 w 9143993"/>
              <a:gd name="connsiteY83" fmla="*/ 4815925 h 5143496"/>
              <a:gd name="connsiteX84" fmla="*/ 7779550 w 9143993"/>
              <a:gd name="connsiteY84" fmla="*/ 4895818 h 5143496"/>
              <a:gd name="connsiteX85" fmla="*/ 7862625 w 9143993"/>
              <a:gd name="connsiteY85" fmla="*/ 4975353 h 5143496"/>
              <a:gd name="connsiteX86" fmla="*/ 7894523 w 9143993"/>
              <a:gd name="connsiteY86" fmla="*/ 4970696 h 5143496"/>
              <a:gd name="connsiteX87" fmla="*/ 7894523 w 9143993"/>
              <a:gd name="connsiteY87" fmla="*/ 4942751 h 5143496"/>
              <a:gd name="connsiteX88" fmla="*/ 7862625 w 9143993"/>
              <a:gd name="connsiteY88" fmla="*/ 4952066 h 5143496"/>
              <a:gd name="connsiteX89" fmla="*/ 7812149 w 9143993"/>
              <a:gd name="connsiteY89" fmla="*/ 4895818 h 5143496"/>
              <a:gd name="connsiteX90" fmla="*/ 7857718 w 9143993"/>
              <a:gd name="connsiteY90" fmla="*/ 4839571 h 5143496"/>
              <a:gd name="connsiteX91" fmla="*/ 7889966 w 9143993"/>
              <a:gd name="connsiteY91" fmla="*/ 4848886 h 5143496"/>
              <a:gd name="connsiteX92" fmla="*/ 7894523 w 9143993"/>
              <a:gd name="connsiteY92" fmla="*/ 4825598 h 5143496"/>
              <a:gd name="connsiteX93" fmla="*/ 7862625 w 9143993"/>
              <a:gd name="connsiteY93" fmla="*/ 4815925 h 5143496"/>
              <a:gd name="connsiteX94" fmla="*/ 8260902 w 9143993"/>
              <a:gd name="connsiteY94" fmla="*/ 4811325 h 5143496"/>
              <a:gd name="connsiteX95" fmla="*/ 8260902 w 9143993"/>
              <a:gd name="connsiteY95" fmla="*/ 4840451 h 5143496"/>
              <a:gd name="connsiteX96" fmla="*/ 8286963 w 9143993"/>
              <a:gd name="connsiteY96" fmla="*/ 4840451 h 5143496"/>
              <a:gd name="connsiteX97" fmla="*/ 8286963 w 9143993"/>
              <a:gd name="connsiteY97" fmla="*/ 4811325 h 5143496"/>
              <a:gd name="connsiteX98" fmla="*/ 8260902 w 9143993"/>
              <a:gd name="connsiteY98" fmla="*/ 4811325 h 5143496"/>
              <a:gd name="connsiteX99" fmla="*/ 8392660 w 9143993"/>
              <a:gd name="connsiteY99" fmla="*/ 4806727 h 5143496"/>
              <a:gd name="connsiteX100" fmla="*/ 8392660 w 9143993"/>
              <a:gd name="connsiteY100" fmla="*/ 4872244 h 5143496"/>
              <a:gd name="connsiteX101" fmla="*/ 8360788 w 9143993"/>
              <a:gd name="connsiteY101" fmla="*/ 4858282 h 5143496"/>
              <a:gd name="connsiteX102" fmla="*/ 8314555 w 9143993"/>
              <a:gd name="connsiteY102" fmla="*/ 4914490 h 5143496"/>
              <a:gd name="connsiteX103" fmla="*/ 8360788 w 9143993"/>
              <a:gd name="connsiteY103" fmla="*/ 4975353 h 5143496"/>
              <a:gd name="connsiteX104" fmla="*/ 8392660 w 9143993"/>
              <a:gd name="connsiteY104" fmla="*/ 4956736 h 5143496"/>
              <a:gd name="connsiteX105" fmla="*/ 8392660 w 9143993"/>
              <a:gd name="connsiteY105" fmla="*/ 4970699 h 5143496"/>
              <a:gd name="connsiteX106" fmla="*/ 8420330 w 9143993"/>
              <a:gd name="connsiteY106" fmla="*/ 4970699 h 5143496"/>
              <a:gd name="connsiteX107" fmla="*/ 8420330 w 9143993"/>
              <a:gd name="connsiteY107" fmla="*/ 4806727 h 5143496"/>
              <a:gd name="connsiteX108" fmla="*/ 8392660 w 9143993"/>
              <a:gd name="connsiteY108" fmla="*/ 4806727 h 5143496"/>
              <a:gd name="connsiteX109" fmla="*/ 8223133 w 9143993"/>
              <a:gd name="connsiteY109" fmla="*/ 4806727 h 5143496"/>
              <a:gd name="connsiteX110" fmla="*/ 8186765 w 9143993"/>
              <a:gd name="connsiteY110" fmla="*/ 4844332 h 5143496"/>
              <a:gd name="connsiteX111" fmla="*/ 8186765 w 9143993"/>
              <a:gd name="connsiteY111" fmla="*/ 4858299 h 5143496"/>
              <a:gd name="connsiteX112" fmla="*/ 8168924 w 9143993"/>
              <a:gd name="connsiteY112" fmla="*/ 4858299 h 5143496"/>
              <a:gd name="connsiteX113" fmla="*/ 8168924 w 9143993"/>
              <a:gd name="connsiteY113" fmla="*/ 4881936 h 5143496"/>
              <a:gd name="connsiteX114" fmla="*/ 8186765 w 9143993"/>
              <a:gd name="connsiteY114" fmla="*/ 4881936 h 5143496"/>
              <a:gd name="connsiteX115" fmla="*/ 8186765 w 9143993"/>
              <a:gd name="connsiteY115" fmla="*/ 4970754 h 5143496"/>
              <a:gd name="connsiteX116" fmla="*/ 8218673 w 9143993"/>
              <a:gd name="connsiteY116" fmla="*/ 4970754 h 5143496"/>
              <a:gd name="connsiteX117" fmla="*/ 8218673 w 9143993"/>
              <a:gd name="connsiteY117" fmla="*/ 4881936 h 5143496"/>
              <a:gd name="connsiteX118" fmla="*/ 8240974 w 9143993"/>
              <a:gd name="connsiteY118" fmla="*/ 4881936 h 5143496"/>
              <a:gd name="connsiteX119" fmla="*/ 8240974 w 9143993"/>
              <a:gd name="connsiteY119" fmla="*/ 4858299 h 5143496"/>
              <a:gd name="connsiteX120" fmla="*/ 8218673 w 9143993"/>
              <a:gd name="connsiteY120" fmla="*/ 4858299 h 5143496"/>
              <a:gd name="connsiteX121" fmla="*/ 8218673 w 9143993"/>
              <a:gd name="connsiteY121" fmla="*/ 4844332 h 5143496"/>
              <a:gd name="connsiteX122" fmla="*/ 8227594 w 9143993"/>
              <a:gd name="connsiteY122" fmla="*/ 4830364 h 5143496"/>
              <a:gd name="connsiteX123" fmla="*/ 8240974 w 9143993"/>
              <a:gd name="connsiteY123" fmla="*/ 4830364 h 5143496"/>
              <a:gd name="connsiteX124" fmla="*/ 8240974 w 9143993"/>
              <a:gd name="connsiteY124" fmla="*/ 4806727 h 5143496"/>
              <a:gd name="connsiteX125" fmla="*/ 8223133 w 9143993"/>
              <a:gd name="connsiteY125" fmla="*/ 4806727 h 5143496"/>
              <a:gd name="connsiteX126" fmla="*/ 8167806 w 9143993"/>
              <a:gd name="connsiteY126" fmla="*/ 4656496 h 5143496"/>
              <a:gd name="connsiteX127" fmla="*/ 8176588 w 9143993"/>
              <a:gd name="connsiteY127" fmla="*/ 4656496 h 5143496"/>
              <a:gd name="connsiteX128" fmla="*/ 8172197 w 9143993"/>
              <a:gd name="connsiteY128" fmla="*/ 4679591 h 5143496"/>
              <a:gd name="connsiteX129" fmla="*/ 8154295 w 9143993"/>
              <a:gd name="connsiteY129" fmla="*/ 4688688 h 5143496"/>
              <a:gd name="connsiteX130" fmla="*/ 8136731 w 9143993"/>
              <a:gd name="connsiteY130" fmla="*/ 4675042 h 5143496"/>
              <a:gd name="connsiteX131" fmla="*/ 8167806 w 9143993"/>
              <a:gd name="connsiteY131" fmla="*/ 4656496 h 5143496"/>
              <a:gd name="connsiteX132" fmla="*/ 8561523 w 9143993"/>
              <a:gd name="connsiteY132" fmla="*/ 4613573 h 5143496"/>
              <a:gd name="connsiteX133" fmla="*/ 8584358 w 9143993"/>
              <a:gd name="connsiteY133" fmla="*/ 4650968 h 5143496"/>
              <a:gd name="connsiteX134" fmla="*/ 8556956 w 9143993"/>
              <a:gd name="connsiteY134" fmla="*/ 4684089 h 5143496"/>
              <a:gd name="connsiteX135" fmla="*/ 8533770 w 9143993"/>
              <a:gd name="connsiteY135" fmla="*/ 4650968 h 5143496"/>
              <a:gd name="connsiteX136" fmla="*/ 8561523 w 9143993"/>
              <a:gd name="connsiteY136" fmla="*/ 4613573 h 5143496"/>
              <a:gd name="connsiteX137" fmla="*/ 8039978 w 9143993"/>
              <a:gd name="connsiteY137" fmla="*/ 4613573 h 5143496"/>
              <a:gd name="connsiteX138" fmla="*/ 8063148 w 9143993"/>
              <a:gd name="connsiteY138" fmla="*/ 4642699 h 5143496"/>
              <a:gd name="connsiteX139" fmla="*/ 8017159 w 9143993"/>
              <a:gd name="connsiteY139" fmla="*/ 4642699 h 5143496"/>
              <a:gd name="connsiteX140" fmla="*/ 8039978 w 9143993"/>
              <a:gd name="connsiteY140" fmla="*/ 4613573 h 5143496"/>
              <a:gd name="connsiteX141" fmla="*/ 8552211 w 9143993"/>
              <a:gd name="connsiteY141" fmla="*/ 4595177 h 5143496"/>
              <a:gd name="connsiteX142" fmla="*/ 8506176 w 9143993"/>
              <a:gd name="connsiteY142" fmla="*/ 4651404 h 5143496"/>
              <a:gd name="connsiteX143" fmla="*/ 8547291 w 9143993"/>
              <a:gd name="connsiteY143" fmla="*/ 4707987 h 5143496"/>
              <a:gd name="connsiteX144" fmla="*/ 8584189 w 9143993"/>
              <a:gd name="connsiteY144" fmla="*/ 4689126 h 5143496"/>
              <a:gd name="connsiteX145" fmla="*/ 8552211 w 9143993"/>
              <a:gd name="connsiteY145" fmla="*/ 4736100 h 5143496"/>
              <a:gd name="connsiteX146" fmla="*/ 8519881 w 9143993"/>
              <a:gd name="connsiteY146" fmla="*/ 4722221 h 5143496"/>
              <a:gd name="connsiteX147" fmla="*/ 8515313 w 9143993"/>
              <a:gd name="connsiteY147" fmla="*/ 4749979 h 5143496"/>
              <a:gd name="connsiteX148" fmla="*/ 8556779 w 9143993"/>
              <a:gd name="connsiteY148" fmla="*/ 4754605 h 5143496"/>
              <a:gd name="connsiteX149" fmla="*/ 8611951 w 9143993"/>
              <a:gd name="connsiteY149" fmla="*/ 4698378 h 5143496"/>
              <a:gd name="connsiteX150" fmla="*/ 8611951 w 9143993"/>
              <a:gd name="connsiteY150" fmla="*/ 4595177 h 5143496"/>
              <a:gd name="connsiteX151" fmla="*/ 8584189 w 9143993"/>
              <a:gd name="connsiteY151" fmla="*/ 4595177 h 5143496"/>
              <a:gd name="connsiteX152" fmla="*/ 8584189 w 9143993"/>
              <a:gd name="connsiteY152" fmla="*/ 4609412 h 5143496"/>
              <a:gd name="connsiteX153" fmla="*/ 8552211 w 9143993"/>
              <a:gd name="connsiteY153" fmla="*/ 4595177 h 5143496"/>
              <a:gd name="connsiteX154" fmla="*/ 8378940 w 9143993"/>
              <a:gd name="connsiteY154" fmla="*/ 4595177 h 5143496"/>
              <a:gd name="connsiteX155" fmla="*/ 8378940 w 9143993"/>
              <a:gd name="connsiteY155" fmla="*/ 4708616 h 5143496"/>
              <a:gd name="connsiteX156" fmla="*/ 8411005 w 9143993"/>
              <a:gd name="connsiteY156" fmla="*/ 4708616 h 5143496"/>
              <a:gd name="connsiteX157" fmla="*/ 8411005 w 9143993"/>
              <a:gd name="connsiteY157" fmla="*/ 4651718 h 5143496"/>
              <a:gd name="connsiteX158" fmla="*/ 8433416 w 9143993"/>
              <a:gd name="connsiteY158" fmla="*/ 4614143 h 5143496"/>
              <a:gd name="connsiteX159" fmla="*/ 8451690 w 9143993"/>
              <a:gd name="connsiteY159" fmla="*/ 4647066 h 5143496"/>
              <a:gd name="connsiteX160" fmla="*/ 8451690 w 9143993"/>
              <a:gd name="connsiteY160" fmla="*/ 4708616 h 5143496"/>
              <a:gd name="connsiteX161" fmla="*/ 8478583 w 9143993"/>
              <a:gd name="connsiteY161" fmla="*/ 4708616 h 5143496"/>
              <a:gd name="connsiteX162" fmla="*/ 8478583 w 9143993"/>
              <a:gd name="connsiteY162" fmla="*/ 4637762 h 5143496"/>
              <a:gd name="connsiteX163" fmla="*/ 8442381 w 9143993"/>
              <a:gd name="connsiteY163" fmla="*/ 4595177 h 5143496"/>
              <a:gd name="connsiteX164" fmla="*/ 8406178 w 9143993"/>
              <a:gd name="connsiteY164" fmla="*/ 4609491 h 5143496"/>
              <a:gd name="connsiteX165" fmla="*/ 8406178 w 9143993"/>
              <a:gd name="connsiteY165" fmla="*/ 4595177 h 5143496"/>
              <a:gd name="connsiteX166" fmla="*/ 8378940 w 9143993"/>
              <a:gd name="connsiteY166" fmla="*/ 4595177 h 5143496"/>
              <a:gd name="connsiteX167" fmla="*/ 8319154 w 9143993"/>
              <a:gd name="connsiteY167" fmla="*/ 4595177 h 5143496"/>
              <a:gd name="connsiteX168" fmla="*/ 8319154 w 9143993"/>
              <a:gd name="connsiteY168" fmla="*/ 4708616 h 5143496"/>
              <a:gd name="connsiteX169" fmla="*/ 8346747 w 9143993"/>
              <a:gd name="connsiteY169" fmla="*/ 4708616 h 5143496"/>
              <a:gd name="connsiteX170" fmla="*/ 8346747 w 9143993"/>
              <a:gd name="connsiteY170" fmla="*/ 4595177 h 5143496"/>
              <a:gd name="connsiteX171" fmla="*/ 8319154 w 9143993"/>
              <a:gd name="connsiteY171" fmla="*/ 4595177 h 5143496"/>
              <a:gd name="connsiteX172" fmla="*/ 8159525 w 9143993"/>
              <a:gd name="connsiteY172" fmla="*/ 4595177 h 5143496"/>
              <a:gd name="connsiteX173" fmla="*/ 8122784 w 9143993"/>
              <a:gd name="connsiteY173" fmla="*/ 4599827 h 5143496"/>
              <a:gd name="connsiteX174" fmla="*/ 8122784 w 9143993"/>
              <a:gd name="connsiteY174" fmla="*/ 4628443 h 5143496"/>
              <a:gd name="connsiteX175" fmla="*/ 8154626 w 9143993"/>
              <a:gd name="connsiteY175" fmla="*/ 4614135 h 5143496"/>
              <a:gd name="connsiteX176" fmla="*/ 8177721 w 9143993"/>
              <a:gd name="connsiteY176" fmla="*/ 4637742 h 5143496"/>
              <a:gd name="connsiteX177" fmla="*/ 8164074 w 9143993"/>
              <a:gd name="connsiteY177" fmla="*/ 4637742 h 5143496"/>
              <a:gd name="connsiteX178" fmla="*/ 8127333 w 9143993"/>
              <a:gd name="connsiteY178" fmla="*/ 4647042 h 5143496"/>
              <a:gd name="connsiteX179" fmla="*/ 8109137 w 9143993"/>
              <a:gd name="connsiteY179" fmla="*/ 4680308 h 5143496"/>
              <a:gd name="connsiteX180" fmla="*/ 8145529 w 9143993"/>
              <a:gd name="connsiteY180" fmla="*/ 4713215 h 5143496"/>
              <a:gd name="connsiteX181" fmla="*/ 8182270 w 9143993"/>
              <a:gd name="connsiteY181" fmla="*/ 4689608 h 5143496"/>
              <a:gd name="connsiteX182" fmla="*/ 8182270 w 9143993"/>
              <a:gd name="connsiteY182" fmla="*/ 4708565 h 5143496"/>
              <a:gd name="connsiteX183" fmla="*/ 8205714 w 9143993"/>
              <a:gd name="connsiteY183" fmla="*/ 4708565 h 5143496"/>
              <a:gd name="connsiteX184" fmla="*/ 8205714 w 9143993"/>
              <a:gd name="connsiteY184" fmla="*/ 4684958 h 5143496"/>
              <a:gd name="connsiteX185" fmla="*/ 8205714 w 9143993"/>
              <a:gd name="connsiteY185" fmla="*/ 4656700 h 5143496"/>
              <a:gd name="connsiteX186" fmla="*/ 8205714 w 9143993"/>
              <a:gd name="connsiteY186" fmla="*/ 4642392 h 5143496"/>
              <a:gd name="connsiteX187" fmla="*/ 8159525 w 9143993"/>
              <a:gd name="connsiteY187" fmla="*/ 4595177 h 5143496"/>
              <a:gd name="connsiteX188" fmla="*/ 8040329 w 9143993"/>
              <a:gd name="connsiteY188" fmla="*/ 4595177 h 5143496"/>
              <a:gd name="connsiteX189" fmla="*/ 7989566 w 9143993"/>
              <a:gd name="connsiteY189" fmla="*/ 4651692 h 5143496"/>
              <a:gd name="connsiteX190" fmla="*/ 8044880 w 9143993"/>
              <a:gd name="connsiteY190" fmla="*/ 4713215 h 5143496"/>
              <a:gd name="connsiteX191" fmla="*/ 8081640 w 9143993"/>
              <a:gd name="connsiteY191" fmla="*/ 4703558 h 5143496"/>
              <a:gd name="connsiteX192" fmla="*/ 8081640 w 9143993"/>
              <a:gd name="connsiteY192" fmla="*/ 4680308 h 5143496"/>
              <a:gd name="connsiteX193" fmla="*/ 8044880 w 9143993"/>
              <a:gd name="connsiteY193" fmla="*/ 4689608 h 5143496"/>
              <a:gd name="connsiteX194" fmla="*/ 8017573 w 9143993"/>
              <a:gd name="connsiteY194" fmla="*/ 4661350 h 5143496"/>
              <a:gd name="connsiteX195" fmla="*/ 8090742 w 9143993"/>
              <a:gd name="connsiteY195" fmla="*/ 4661350 h 5143496"/>
              <a:gd name="connsiteX196" fmla="*/ 8040329 w 9143993"/>
              <a:gd name="connsiteY196" fmla="*/ 4595177 h 5143496"/>
              <a:gd name="connsiteX197" fmla="*/ 7917517 w 9143993"/>
              <a:gd name="connsiteY197" fmla="*/ 4595177 h 5143496"/>
              <a:gd name="connsiteX198" fmla="*/ 7917517 w 9143993"/>
              <a:gd name="connsiteY198" fmla="*/ 4708616 h 5143496"/>
              <a:gd name="connsiteX199" fmla="*/ 7944307 w 9143993"/>
              <a:gd name="connsiteY199" fmla="*/ 4708616 h 5143496"/>
              <a:gd name="connsiteX200" fmla="*/ 7944307 w 9143993"/>
              <a:gd name="connsiteY200" fmla="*/ 4666032 h 5143496"/>
              <a:gd name="connsiteX201" fmla="*/ 7966975 w 9143993"/>
              <a:gd name="connsiteY201" fmla="*/ 4623448 h 5143496"/>
              <a:gd name="connsiteX202" fmla="*/ 7980369 w 9143993"/>
              <a:gd name="connsiteY202" fmla="*/ 4623448 h 5143496"/>
              <a:gd name="connsiteX203" fmla="*/ 7980369 w 9143993"/>
              <a:gd name="connsiteY203" fmla="*/ 4595177 h 5143496"/>
              <a:gd name="connsiteX204" fmla="*/ 7971439 w 9143993"/>
              <a:gd name="connsiteY204" fmla="*/ 4595177 h 5143496"/>
              <a:gd name="connsiteX205" fmla="*/ 7939842 w 9143993"/>
              <a:gd name="connsiteY205" fmla="*/ 4623448 h 5143496"/>
              <a:gd name="connsiteX206" fmla="*/ 7939842 w 9143993"/>
              <a:gd name="connsiteY206" fmla="*/ 4595177 h 5143496"/>
              <a:gd name="connsiteX207" fmla="*/ 7917517 w 9143993"/>
              <a:gd name="connsiteY207" fmla="*/ 4595177 h 5143496"/>
              <a:gd name="connsiteX208" fmla="*/ 8273290 w 9143993"/>
              <a:gd name="connsiteY208" fmla="*/ 4561452 h 5143496"/>
              <a:gd name="connsiteX209" fmla="*/ 8245468 w 9143993"/>
              <a:gd name="connsiteY209" fmla="*/ 4570803 h 5143496"/>
              <a:gd name="connsiteX210" fmla="*/ 8245468 w 9143993"/>
              <a:gd name="connsiteY210" fmla="*/ 4594538 h 5143496"/>
              <a:gd name="connsiteX211" fmla="*/ 8222577 w 9143993"/>
              <a:gd name="connsiteY211" fmla="*/ 4594538 h 5143496"/>
              <a:gd name="connsiteX212" fmla="*/ 8222577 w 9143993"/>
              <a:gd name="connsiteY212" fmla="*/ 4618273 h 5143496"/>
              <a:gd name="connsiteX213" fmla="*/ 8245468 w 9143993"/>
              <a:gd name="connsiteY213" fmla="*/ 4618273 h 5143496"/>
              <a:gd name="connsiteX214" fmla="*/ 8245468 w 9143993"/>
              <a:gd name="connsiteY214" fmla="*/ 4675454 h 5143496"/>
              <a:gd name="connsiteX215" fmla="*/ 8277868 w 9143993"/>
              <a:gd name="connsiteY215" fmla="*/ 4713215 h 5143496"/>
              <a:gd name="connsiteX216" fmla="*/ 8300759 w 9143993"/>
              <a:gd name="connsiteY216" fmla="*/ 4708540 h 5143496"/>
              <a:gd name="connsiteX217" fmla="*/ 8300759 w 9143993"/>
              <a:gd name="connsiteY217" fmla="*/ 4684805 h 5143496"/>
              <a:gd name="connsiteX218" fmla="*/ 8287025 w 9143993"/>
              <a:gd name="connsiteY218" fmla="*/ 4689480 h 5143496"/>
              <a:gd name="connsiteX219" fmla="*/ 8273290 w 9143993"/>
              <a:gd name="connsiteY219" fmla="*/ 4670420 h 5143496"/>
              <a:gd name="connsiteX220" fmla="*/ 8273290 w 9143993"/>
              <a:gd name="connsiteY220" fmla="*/ 4618273 h 5143496"/>
              <a:gd name="connsiteX221" fmla="*/ 8296181 w 9143993"/>
              <a:gd name="connsiteY221" fmla="*/ 4618273 h 5143496"/>
              <a:gd name="connsiteX222" fmla="*/ 8296181 w 9143993"/>
              <a:gd name="connsiteY222" fmla="*/ 4594538 h 5143496"/>
              <a:gd name="connsiteX223" fmla="*/ 8273290 w 9143993"/>
              <a:gd name="connsiteY223" fmla="*/ 4594538 h 5143496"/>
              <a:gd name="connsiteX224" fmla="*/ 8273290 w 9143993"/>
              <a:gd name="connsiteY224" fmla="*/ 4561452 h 5143496"/>
              <a:gd name="connsiteX225" fmla="*/ 7862625 w 9143993"/>
              <a:gd name="connsiteY225" fmla="*/ 4552254 h 5143496"/>
              <a:gd name="connsiteX226" fmla="*/ 7779550 w 9143993"/>
              <a:gd name="connsiteY226" fmla="*/ 4632735 h 5143496"/>
              <a:gd name="connsiteX227" fmla="*/ 7862625 w 9143993"/>
              <a:gd name="connsiteY227" fmla="*/ 4713215 h 5143496"/>
              <a:gd name="connsiteX228" fmla="*/ 7894523 w 9143993"/>
              <a:gd name="connsiteY228" fmla="*/ 4708544 h 5143496"/>
              <a:gd name="connsiteX229" fmla="*/ 7894523 w 9143993"/>
              <a:gd name="connsiteY229" fmla="*/ 4680161 h 5143496"/>
              <a:gd name="connsiteX230" fmla="*/ 7862625 w 9143993"/>
              <a:gd name="connsiteY230" fmla="*/ 4684831 h 5143496"/>
              <a:gd name="connsiteX231" fmla="*/ 7812149 w 9143993"/>
              <a:gd name="connsiteY231" fmla="*/ 4632735 h 5143496"/>
              <a:gd name="connsiteX232" fmla="*/ 7857718 w 9143993"/>
              <a:gd name="connsiteY232" fmla="*/ 4575608 h 5143496"/>
              <a:gd name="connsiteX233" fmla="*/ 7889966 w 9143993"/>
              <a:gd name="connsiteY233" fmla="*/ 4585309 h 5143496"/>
              <a:gd name="connsiteX234" fmla="*/ 7894523 w 9143993"/>
              <a:gd name="connsiteY234" fmla="*/ 4556925 h 5143496"/>
              <a:gd name="connsiteX235" fmla="*/ 7862625 w 9143993"/>
              <a:gd name="connsiteY235" fmla="*/ 4552254 h 5143496"/>
              <a:gd name="connsiteX236" fmla="*/ 8319154 w 9143993"/>
              <a:gd name="connsiteY236" fmla="*/ 4547655 h 5143496"/>
              <a:gd name="connsiteX237" fmla="*/ 8319154 w 9143993"/>
              <a:gd name="connsiteY237" fmla="*/ 4575248 h 5143496"/>
              <a:gd name="connsiteX238" fmla="*/ 8346747 w 9143993"/>
              <a:gd name="connsiteY238" fmla="*/ 4575248 h 5143496"/>
              <a:gd name="connsiteX239" fmla="*/ 8346747 w 9143993"/>
              <a:gd name="connsiteY239" fmla="*/ 4547655 h 5143496"/>
              <a:gd name="connsiteX240" fmla="*/ 8319154 w 9143993"/>
              <a:gd name="connsiteY240" fmla="*/ 4547655 h 5143496"/>
              <a:gd name="connsiteX241" fmla="*/ 7931633 w 9143993"/>
              <a:gd name="connsiteY241" fmla="*/ 217796 h 5143496"/>
              <a:gd name="connsiteX242" fmla="*/ 7945731 w 9143993"/>
              <a:gd name="connsiteY242" fmla="*/ 234557 h 5143496"/>
              <a:gd name="connsiteX243" fmla="*/ 7916400 w 9143993"/>
              <a:gd name="connsiteY243" fmla="*/ 234557 h 5143496"/>
              <a:gd name="connsiteX244" fmla="*/ 7931633 w 9143993"/>
              <a:gd name="connsiteY244" fmla="*/ 217796 h 5143496"/>
              <a:gd name="connsiteX245" fmla="*/ 8061612 w 9143993"/>
              <a:gd name="connsiteY245" fmla="*/ 217795 h 5143496"/>
              <a:gd name="connsiteX246" fmla="*/ 8075625 w 9143993"/>
              <a:gd name="connsiteY246" fmla="*/ 234556 h 5143496"/>
              <a:gd name="connsiteX247" fmla="*/ 8046294 w 9143993"/>
              <a:gd name="connsiteY247" fmla="*/ 234556 h 5143496"/>
              <a:gd name="connsiteX248" fmla="*/ 8061612 w 9143993"/>
              <a:gd name="connsiteY248" fmla="*/ 217795 h 5143496"/>
              <a:gd name="connsiteX249" fmla="*/ 8741421 w 9143993"/>
              <a:gd name="connsiteY249" fmla="*/ 217794 h 5143496"/>
              <a:gd name="connsiteX250" fmla="*/ 8756520 w 9143993"/>
              <a:gd name="connsiteY250" fmla="*/ 234555 h 5143496"/>
              <a:gd name="connsiteX251" fmla="*/ 8725094 w 9143993"/>
              <a:gd name="connsiteY251" fmla="*/ 234555 h 5143496"/>
              <a:gd name="connsiteX252" fmla="*/ 8741421 w 9143993"/>
              <a:gd name="connsiteY252" fmla="*/ 217794 h 5143496"/>
              <a:gd name="connsiteX253" fmla="*/ 8512049 w 9143993"/>
              <a:gd name="connsiteY253" fmla="*/ 217794 h 5143496"/>
              <a:gd name="connsiteX254" fmla="*/ 8526063 w 9143993"/>
              <a:gd name="connsiteY254" fmla="*/ 234555 h 5143496"/>
              <a:gd name="connsiteX255" fmla="*/ 8496732 w 9143993"/>
              <a:gd name="connsiteY255" fmla="*/ 234555 h 5143496"/>
              <a:gd name="connsiteX256" fmla="*/ 8512049 w 9143993"/>
              <a:gd name="connsiteY256" fmla="*/ 217794 h 5143496"/>
              <a:gd name="connsiteX257" fmla="*/ 8258552 w 9143993"/>
              <a:gd name="connsiteY257" fmla="*/ 217794 h 5143496"/>
              <a:gd name="connsiteX258" fmla="*/ 8272565 w 9143993"/>
              <a:gd name="connsiteY258" fmla="*/ 234555 h 5143496"/>
              <a:gd name="connsiteX259" fmla="*/ 8243234 w 9143993"/>
              <a:gd name="connsiteY259" fmla="*/ 234555 h 5143496"/>
              <a:gd name="connsiteX260" fmla="*/ 8258552 w 9143993"/>
              <a:gd name="connsiteY260" fmla="*/ 217794 h 5143496"/>
              <a:gd name="connsiteX261" fmla="*/ 8336282 w 9143993"/>
              <a:gd name="connsiteY261" fmla="*/ 207323 h 5143496"/>
              <a:gd name="connsiteX262" fmla="*/ 8336282 w 9143993"/>
              <a:gd name="connsiteY262" fmla="*/ 236319 h 5143496"/>
              <a:gd name="connsiteX263" fmla="*/ 8308192 w 9143993"/>
              <a:gd name="connsiteY263" fmla="*/ 236319 h 5143496"/>
              <a:gd name="connsiteX264" fmla="*/ 8308192 w 9143993"/>
              <a:gd name="connsiteY264" fmla="*/ 245370 h 5143496"/>
              <a:gd name="connsiteX265" fmla="*/ 8336282 w 9143993"/>
              <a:gd name="connsiteY265" fmla="*/ 245370 h 5143496"/>
              <a:gd name="connsiteX266" fmla="*/ 8336282 w 9143993"/>
              <a:gd name="connsiteY266" fmla="*/ 274366 h 5143496"/>
              <a:gd name="connsiteX267" fmla="*/ 8345050 w 9143993"/>
              <a:gd name="connsiteY267" fmla="*/ 274366 h 5143496"/>
              <a:gd name="connsiteX268" fmla="*/ 8345050 w 9143993"/>
              <a:gd name="connsiteY268" fmla="*/ 245370 h 5143496"/>
              <a:gd name="connsiteX269" fmla="*/ 8373139 w 9143993"/>
              <a:gd name="connsiteY269" fmla="*/ 245370 h 5143496"/>
              <a:gd name="connsiteX270" fmla="*/ 8373139 w 9143993"/>
              <a:gd name="connsiteY270" fmla="*/ 236319 h 5143496"/>
              <a:gd name="connsiteX271" fmla="*/ 8345050 w 9143993"/>
              <a:gd name="connsiteY271" fmla="*/ 236319 h 5143496"/>
              <a:gd name="connsiteX272" fmla="*/ 8345050 w 9143993"/>
              <a:gd name="connsiteY272" fmla="*/ 207323 h 5143496"/>
              <a:gd name="connsiteX273" fmla="*/ 7868213 w 9143993"/>
              <a:gd name="connsiteY273" fmla="*/ 207320 h 5143496"/>
              <a:gd name="connsiteX274" fmla="*/ 7868213 w 9143993"/>
              <a:gd name="connsiteY274" fmla="*/ 274363 h 5143496"/>
              <a:gd name="connsiteX275" fmla="*/ 7884974 w 9143993"/>
              <a:gd name="connsiteY275" fmla="*/ 274363 h 5143496"/>
              <a:gd name="connsiteX276" fmla="*/ 7884974 w 9143993"/>
              <a:gd name="connsiteY276" fmla="*/ 207320 h 5143496"/>
              <a:gd name="connsiteX277" fmla="*/ 8679002 w 9143993"/>
              <a:gd name="connsiteY277" fmla="*/ 207317 h 5143496"/>
              <a:gd name="connsiteX278" fmla="*/ 8679002 w 9143993"/>
              <a:gd name="connsiteY278" fmla="*/ 274360 h 5143496"/>
              <a:gd name="connsiteX279" fmla="*/ 8695763 w 9143993"/>
              <a:gd name="connsiteY279" fmla="*/ 274360 h 5143496"/>
              <a:gd name="connsiteX280" fmla="*/ 8695763 w 9143993"/>
              <a:gd name="connsiteY280" fmla="*/ 207317 h 5143496"/>
              <a:gd name="connsiteX281" fmla="*/ 8547014 w 9143993"/>
              <a:gd name="connsiteY281" fmla="*/ 207317 h 5143496"/>
              <a:gd name="connsiteX282" fmla="*/ 8572624 w 9143993"/>
              <a:gd name="connsiteY282" fmla="*/ 274360 h 5143496"/>
              <a:gd name="connsiteX283" fmla="*/ 8592807 w 9143993"/>
              <a:gd name="connsiteY283" fmla="*/ 274360 h 5143496"/>
              <a:gd name="connsiteX284" fmla="*/ 8618247 w 9143993"/>
              <a:gd name="connsiteY284" fmla="*/ 207317 h 5143496"/>
              <a:gd name="connsiteX285" fmla="*/ 8600269 w 9143993"/>
              <a:gd name="connsiteY285" fmla="*/ 207317 h 5143496"/>
              <a:gd name="connsiteX286" fmla="*/ 8583648 w 9143993"/>
              <a:gd name="connsiteY286" fmla="*/ 256075 h 5143496"/>
              <a:gd name="connsiteX287" fmla="*/ 8583479 w 9143993"/>
              <a:gd name="connsiteY287" fmla="*/ 256075 h 5143496"/>
              <a:gd name="connsiteX288" fmla="*/ 8566179 w 9143993"/>
              <a:gd name="connsiteY288" fmla="*/ 207317 h 5143496"/>
              <a:gd name="connsiteX289" fmla="*/ 7998145 w 9143993"/>
              <a:gd name="connsiteY289" fmla="*/ 205227 h 5143496"/>
              <a:gd name="connsiteX290" fmla="*/ 7970873 w 9143993"/>
              <a:gd name="connsiteY290" fmla="*/ 226345 h 5143496"/>
              <a:gd name="connsiteX291" fmla="*/ 8002236 w 9143993"/>
              <a:gd name="connsiteY291" fmla="*/ 255173 h 5143496"/>
              <a:gd name="connsiteX292" fmla="*/ 7990475 w 9143993"/>
              <a:gd name="connsiteY292" fmla="*/ 263554 h 5143496"/>
              <a:gd name="connsiteX293" fmla="*/ 7972748 w 9143993"/>
              <a:gd name="connsiteY293" fmla="*/ 259028 h 5143496"/>
              <a:gd name="connsiteX294" fmla="*/ 7971555 w 9143993"/>
              <a:gd name="connsiteY294" fmla="*/ 273610 h 5143496"/>
              <a:gd name="connsiteX295" fmla="*/ 7992009 w 9143993"/>
              <a:gd name="connsiteY295" fmla="*/ 276460 h 5143496"/>
              <a:gd name="connsiteX296" fmla="*/ 8021155 w 9143993"/>
              <a:gd name="connsiteY296" fmla="*/ 254335 h 5143496"/>
              <a:gd name="connsiteX297" fmla="*/ 7989793 w 9143993"/>
              <a:gd name="connsiteY297" fmla="*/ 225675 h 5143496"/>
              <a:gd name="connsiteX298" fmla="*/ 8000361 w 9143993"/>
              <a:gd name="connsiteY298" fmla="*/ 218132 h 5143496"/>
              <a:gd name="connsiteX299" fmla="*/ 8016553 w 9143993"/>
              <a:gd name="connsiteY299" fmla="*/ 221149 h 5143496"/>
              <a:gd name="connsiteX300" fmla="*/ 8017746 w 9143993"/>
              <a:gd name="connsiteY300" fmla="*/ 207741 h 5143496"/>
              <a:gd name="connsiteX301" fmla="*/ 7998145 w 9143993"/>
              <a:gd name="connsiteY301" fmla="*/ 205227 h 5143496"/>
              <a:gd name="connsiteX302" fmla="*/ 7930661 w 9143993"/>
              <a:gd name="connsiteY302" fmla="*/ 205227 h 5143496"/>
              <a:gd name="connsiteX303" fmla="*/ 7899645 w 9143993"/>
              <a:gd name="connsiteY303" fmla="*/ 241262 h 5143496"/>
              <a:gd name="connsiteX304" fmla="*/ 7934600 w 9143993"/>
              <a:gd name="connsiteY304" fmla="*/ 276460 h 5143496"/>
              <a:gd name="connsiteX305" fmla="*/ 7957575 w 9143993"/>
              <a:gd name="connsiteY305" fmla="*/ 271096 h 5143496"/>
              <a:gd name="connsiteX306" fmla="*/ 7957575 w 9143993"/>
              <a:gd name="connsiteY306" fmla="*/ 256682 h 5143496"/>
              <a:gd name="connsiteX307" fmla="*/ 7935421 w 9143993"/>
              <a:gd name="connsiteY307" fmla="*/ 263554 h 5143496"/>
              <a:gd name="connsiteX308" fmla="*/ 7916220 w 9143993"/>
              <a:gd name="connsiteY308" fmla="*/ 246290 h 5143496"/>
              <a:gd name="connsiteX309" fmla="*/ 7962498 w 9143993"/>
              <a:gd name="connsiteY309" fmla="*/ 246290 h 5143496"/>
              <a:gd name="connsiteX310" fmla="*/ 7930661 w 9143993"/>
              <a:gd name="connsiteY310" fmla="*/ 205227 h 5143496"/>
              <a:gd name="connsiteX311" fmla="*/ 8135123 w 9143993"/>
              <a:gd name="connsiteY311" fmla="*/ 205226 h 5143496"/>
              <a:gd name="connsiteX312" fmla="*/ 8102857 w 9143993"/>
              <a:gd name="connsiteY312" fmla="*/ 240591 h 5143496"/>
              <a:gd name="connsiteX313" fmla="*/ 8135778 w 9143993"/>
              <a:gd name="connsiteY313" fmla="*/ 276459 h 5143496"/>
              <a:gd name="connsiteX314" fmla="*/ 8153139 w 9143993"/>
              <a:gd name="connsiteY314" fmla="*/ 274280 h 5143496"/>
              <a:gd name="connsiteX315" fmla="*/ 8152320 w 9143993"/>
              <a:gd name="connsiteY315" fmla="*/ 259531 h 5143496"/>
              <a:gd name="connsiteX316" fmla="*/ 8139054 w 9143993"/>
              <a:gd name="connsiteY316" fmla="*/ 262716 h 5143496"/>
              <a:gd name="connsiteX317" fmla="*/ 8121037 w 9143993"/>
              <a:gd name="connsiteY317" fmla="*/ 240591 h 5143496"/>
              <a:gd name="connsiteX318" fmla="*/ 8138562 w 9143993"/>
              <a:gd name="connsiteY318" fmla="*/ 218970 h 5143496"/>
              <a:gd name="connsiteX319" fmla="*/ 8150355 w 9143993"/>
              <a:gd name="connsiteY319" fmla="*/ 221484 h 5143496"/>
              <a:gd name="connsiteX320" fmla="*/ 8151993 w 9143993"/>
              <a:gd name="connsiteY320" fmla="*/ 207405 h 5143496"/>
              <a:gd name="connsiteX321" fmla="*/ 8135123 w 9143993"/>
              <a:gd name="connsiteY321" fmla="*/ 205226 h 5143496"/>
              <a:gd name="connsiteX322" fmla="*/ 8060633 w 9143993"/>
              <a:gd name="connsiteY322" fmla="*/ 205226 h 5143496"/>
              <a:gd name="connsiteX323" fmla="*/ 8029535 w 9143993"/>
              <a:gd name="connsiteY323" fmla="*/ 241262 h 5143496"/>
              <a:gd name="connsiteX324" fmla="*/ 8064417 w 9143993"/>
              <a:gd name="connsiteY324" fmla="*/ 276459 h 5143496"/>
              <a:gd name="connsiteX325" fmla="*/ 8087452 w 9143993"/>
              <a:gd name="connsiteY325" fmla="*/ 271096 h 5143496"/>
              <a:gd name="connsiteX326" fmla="*/ 8087452 w 9143993"/>
              <a:gd name="connsiteY326" fmla="*/ 256682 h 5143496"/>
              <a:gd name="connsiteX327" fmla="*/ 8065240 w 9143993"/>
              <a:gd name="connsiteY327" fmla="*/ 263554 h 5143496"/>
              <a:gd name="connsiteX328" fmla="*/ 8046153 w 9143993"/>
              <a:gd name="connsiteY328" fmla="*/ 246290 h 5143496"/>
              <a:gd name="connsiteX329" fmla="*/ 8092388 w 9143993"/>
              <a:gd name="connsiteY329" fmla="*/ 246290 h 5143496"/>
              <a:gd name="connsiteX330" fmla="*/ 8060633 w 9143993"/>
              <a:gd name="connsiteY330" fmla="*/ 205226 h 5143496"/>
              <a:gd name="connsiteX331" fmla="*/ 8740383 w 9143993"/>
              <a:gd name="connsiteY331" fmla="*/ 205224 h 5143496"/>
              <a:gd name="connsiteX332" fmla="*/ 8708333 w 9143993"/>
              <a:gd name="connsiteY332" fmla="*/ 241259 h 5143496"/>
              <a:gd name="connsiteX333" fmla="*/ 8744452 w 9143993"/>
              <a:gd name="connsiteY333" fmla="*/ 276457 h 5143496"/>
              <a:gd name="connsiteX334" fmla="*/ 8768193 w 9143993"/>
              <a:gd name="connsiteY334" fmla="*/ 271093 h 5143496"/>
              <a:gd name="connsiteX335" fmla="*/ 8768193 w 9143993"/>
              <a:gd name="connsiteY335" fmla="*/ 256679 h 5143496"/>
              <a:gd name="connsiteX336" fmla="*/ 8745300 w 9143993"/>
              <a:gd name="connsiteY336" fmla="*/ 263551 h 5143496"/>
              <a:gd name="connsiteX337" fmla="*/ 8725630 w 9143993"/>
              <a:gd name="connsiteY337" fmla="*/ 246287 h 5143496"/>
              <a:gd name="connsiteX338" fmla="*/ 8773280 w 9143993"/>
              <a:gd name="connsiteY338" fmla="*/ 246287 h 5143496"/>
              <a:gd name="connsiteX339" fmla="*/ 8740383 w 9143993"/>
              <a:gd name="connsiteY339" fmla="*/ 205224 h 5143496"/>
              <a:gd name="connsiteX340" fmla="*/ 8824131 w 9143993"/>
              <a:gd name="connsiteY340" fmla="*/ 205223 h 5143496"/>
              <a:gd name="connsiteX341" fmla="*/ 8802467 w 9143993"/>
              <a:gd name="connsiteY341" fmla="*/ 216026 h 5143496"/>
              <a:gd name="connsiteX342" fmla="*/ 8802141 w 9143993"/>
              <a:gd name="connsiteY342" fmla="*/ 216026 h 5143496"/>
              <a:gd name="connsiteX343" fmla="*/ 8802141 w 9143993"/>
              <a:gd name="connsiteY343" fmla="*/ 206719 h 5143496"/>
              <a:gd name="connsiteX344" fmla="*/ 8785852 w 9143993"/>
              <a:gd name="connsiteY344" fmla="*/ 206719 h 5143496"/>
              <a:gd name="connsiteX345" fmla="*/ 8785852 w 9143993"/>
              <a:gd name="connsiteY345" fmla="*/ 274361 h 5143496"/>
              <a:gd name="connsiteX346" fmla="*/ 8803118 w 9143993"/>
              <a:gd name="connsiteY346" fmla="*/ 274361 h 5143496"/>
              <a:gd name="connsiteX347" fmla="*/ 8803118 w 9143993"/>
              <a:gd name="connsiteY347" fmla="*/ 241288 h 5143496"/>
              <a:gd name="connsiteX348" fmla="*/ 8818267 w 9143993"/>
              <a:gd name="connsiteY348" fmla="*/ 218852 h 5143496"/>
              <a:gd name="connsiteX349" fmla="*/ 8829506 w 9143993"/>
              <a:gd name="connsiteY349" fmla="*/ 238297 h 5143496"/>
              <a:gd name="connsiteX350" fmla="*/ 8829506 w 9143993"/>
              <a:gd name="connsiteY350" fmla="*/ 274361 h 5143496"/>
              <a:gd name="connsiteX351" fmla="*/ 8846609 w 9143993"/>
              <a:gd name="connsiteY351" fmla="*/ 274361 h 5143496"/>
              <a:gd name="connsiteX352" fmla="*/ 8846609 w 9143993"/>
              <a:gd name="connsiteY352" fmla="*/ 231649 h 5143496"/>
              <a:gd name="connsiteX353" fmla="*/ 8824131 w 9143993"/>
              <a:gd name="connsiteY353" fmla="*/ 205223 h 5143496"/>
              <a:gd name="connsiteX354" fmla="*/ 8663196 w 9143993"/>
              <a:gd name="connsiteY354" fmla="*/ 205223 h 5143496"/>
              <a:gd name="connsiteX355" fmla="*/ 8644709 w 9143993"/>
              <a:gd name="connsiteY355" fmla="*/ 222175 h 5143496"/>
              <a:gd name="connsiteX356" fmla="*/ 8644376 w 9143993"/>
              <a:gd name="connsiteY356" fmla="*/ 222175 h 5143496"/>
              <a:gd name="connsiteX357" fmla="*/ 8644376 w 9143993"/>
              <a:gd name="connsiteY357" fmla="*/ 206719 h 5143496"/>
              <a:gd name="connsiteX358" fmla="*/ 8628720 w 9143993"/>
              <a:gd name="connsiteY358" fmla="*/ 206719 h 5143496"/>
              <a:gd name="connsiteX359" fmla="*/ 8628720 w 9143993"/>
              <a:gd name="connsiteY359" fmla="*/ 274361 h 5143496"/>
              <a:gd name="connsiteX360" fmla="*/ 8646375 w 9143993"/>
              <a:gd name="connsiteY360" fmla="*/ 274361 h 5143496"/>
              <a:gd name="connsiteX361" fmla="*/ 8646375 w 9143993"/>
              <a:gd name="connsiteY361" fmla="*/ 249597 h 5143496"/>
              <a:gd name="connsiteX362" fmla="*/ 8660698 w 9143993"/>
              <a:gd name="connsiteY362" fmla="*/ 222009 h 5143496"/>
              <a:gd name="connsiteX363" fmla="*/ 8668526 w 9143993"/>
              <a:gd name="connsiteY363" fmla="*/ 223504 h 5143496"/>
              <a:gd name="connsiteX364" fmla="*/ 8668526 w 9143993"/>
              <a:gd name="connsiteY364" fmla="*/ 205721 h 5143496"/>
              <a:gd name="connsiteX365" fmla="*/ 8663196 w 9143993"/>
              <a:gd name="connsiteY365" fmla="*/ 205223 h 5143496"/>
              <a:gd name="connsiteX366" fmla="*/ 8511068 w 9143993"/>
              <a:gd name="connsiteY366" fmla="*/ 205223 h 5143496"/>
              <a:gd name="connsiteX367" fmla="*/ 8479971 w 9143993"/>
              <a:gd name="connsiteY367" fmla="*/ 241258 h 5143496"/>
              <a:gd name="connsiteX368" fmla="*/ 8514853 w 9143993"/>
              <a:gd name="connsiteY368" fmla="*/ 276456 h 5143496"/>
              <a:gd name="connsiteX369" fmla="*/ 8537888 w 9143993"/>
              <a:gd name="connsiteY369" fmla="*/ 271092 h 5143496"/>
              <a:gd name="connsiteX370" fmla="*/ 8537888 w 9143993"/>
              <a:gd name="connsiteY370" fmla="*/ 256678 h 5143496"/>
              <a:gd name="connsiteX371" fmla="*/ 8515675 w 9143993"/>
              <a:gd name="connsiteY371" fmla="*/ 263550 h 5143496"/>
              <a:gd name="connsiteX372" fmla="*/ 8496589 w 9143993"/>
              <a:gd name="connsiteY372" fmla="*/ 246287 h 5143496"/>
              <a:gd name="connsiteX373" fmla="*/ 8542824 w 9143993"/>
              <a:gd name="connsiteY373" fmla="*/ 246287 h 5143496"/>
              <a:gd name="connsiteX374" fmla="*/ 8511068 w 9143993"/>
              <a:gd name="connsiteY374" fmla="*/ 205223 h 5143496"/>
              <a:gd name="connsiteX375" fmla="*/ 8257563 w 9143993"/>
              <a:gd name="connsiteY375" fmla="*/ 205223 h 5143496"/>
              <a:gd name="connsiteX376" fmla="*/ 8226465 w 9143993"/>
              <a:gd name="connsiteY376" fmla="*/ 241259 h 5143496"/>
              <a:gd name="connsiteX377" fmla="*/ 8261347 w 9143993"/>
              <a:gd name="connsiteY377" fmla="*/ 276456 h 5143496"/>
              <a:gd name="connsiteX378" fmla="*/ 8284382 w 9143993"/>
              <a:gd name="connsiteY378" fmla="*/ 271093 h 5143496"/>
              <a:gd name="connsiteX379" fmla="*/ 8284382 w 9143993"/>
              <a:gd name="connsiteY379" fmla="*/ 256679 h 5143496"/>
              <a:gd name="connsiteX380" fmla="*/ 8262170 w 9143993"/>
              <a:gd name="connsiteY380" fmla="*/ 263550 h 5143496"/>
              <a:gd name="connsiteX381" fmla="*/ 8243083 w 9143993"/>
              <a:gd name="connsiteY381" fmla="*/ 246287 h 5143496"/>
              <a:gd name="connsiteX382" fmla="*/ 8289318 w 9143993"/>
              <a:gd name="connsiteY382" fmla="*/ 246287 h 5143496"/>
              <a:gd name="connsiteX383" fmla="*/ 8257563 w 9143993"/>
              <a:gd name="connsiteY383" fmla="*/ 205223 h 5143496"/>
              <a:gd name="connsiteX384" fmla="*/ 8410833 w 9143993"/>
              <a:gd name="connsiteY384" fmla="*/ 196843 h 5143496"/>
              <a:gd name="connsiteX385" fmla="*/ 8420989 w 9143993"/>
              <a:gd name="connsiteY385" fmla="*/ 196843 h 5143496"/>
              <a:gd name="connsiteX386" fmla="*/ 8450639 w 9143993"/>
              <a:gd name="connsiteY386" fmla="*/ 228186 h 5143496"/>
              <a:gd name="connsiteX387" fmla="*/ 8420989 w 9143993"/>
              <a:gd name="connsiteY387" fmla="*/ 259695 h 5143496"/>
              <a:gd name="connsiteX388" fmla="*/ 8410833 w 9143993"/>
              <a:gd name="connsiteY388" fmla="*/ 259695 h 5143496"/>
              <a:gd name="connsiteX389" fmla="*/ 8888195 w 9143993"/>
              <a:gd name="connsiteY389" fmla="*/ 188465 h 5143496"/>
              <a:gd name="connsiteX390" fmla="*/ 8870273 w 9143993"/>
              <a:gd name="connsiteY390" fmla="*/ 194100 h 5143496"/>
              <a:gd name="connsiteX391" fmla="*/ 8870273 w 9143993"/>
              <a:gd name="connsiteY391" fmla="*/ 207522 h 5143496"/>
              <a:gd name="connsiteX392" fmla="*/ 8857085 w 9143993"/>
              <a:gd name="connsiteY392" fmla="*/ 207522 h 5143496"/>
              <a:gd name="connsiteX393" fmla="*/ 8857085 w 9143993"/>
              <a:gd name="connsiteY393" fmla="*/ 220448 h 5143496"/>
              <a:gd name="connsiteX394" fmla="*/ 8870273 w 9143993"/>
              <a:gd name="connsiteY394" fmla="*/ 220448 h 5143496"/>
              <a:gd name="connsiteX395" fmla="*/ 8870273 w 9143993"/>
              <a:gd name="connsiteY395" fmla="*/ 254750 h 5143496"/>
              <a:gd name="connsiteX396" fmla="*/ 8891914 w 9143993"/>
              <a:gd name="connsiteY396" fmla="*/ 276458 h 5143496"/>
              <a:gd name="connsiteX397" fmla="*/ 8905271 w 9143993"/>
              <a:gd name="connsiteY397" fmla="*/ 274967 h 5143496"/>
              <a:gd name="connsiteX398" fmla="*/ 8904764 w 9143993"/>
              <a:gd name="connsiteY398" fmla="*/ 261047 h 5143496"/>
              <a:gd name="connsiteX399" fmla="*/ 8896479 w 9143993"/>
              <a:gd name="connsiteY399" fmla="*/ 262870 h 5143496"/>
              <a:gd name="connsiteX400" fmla="*/ 8888195 w 9143993"/>
              <a:gd name="connsiteY400" fmla="*/ 251767 h 5143496"/>
              <a:gd name="connsiteX401" fmla="*/ 8888195 w 9143993"/>
              <a:gd name="connsiteY401" fmla="*/ 220448 h 5143496"/>
              <a:gd name="connsiteX402" fmla="*/ 8904087 w 9143993"/>
              <a:gd name="connsiteY402" fmla="*/ 220448 h 5143496"/>
              <a:gd name="connsiteX403" fmla="*/ 8904087 w 9143993"/>
              <a:gd name="connsiteY403" fmla="*/ 207522 h 5143496"/>
              <a:gd name="connsiteX404" fmla="*/ 8888195 w 9143993"/>
              <a:gd name="connsiteY404" fmla="*/ 207522 h 5143496"/>
              <a:gd name="connsiteX405" fmla="*/ 7819898 w 9143993"/>
              <a:gd name="connsiteY405" fmla="*/ 182179 h 5143496"/>
              <a:gd name="connsiteX406" fmla="*/ 7769747 w 9143993"/>
              <a:gd name="connsiteY406" fmla="*/ 230972 h 5143496"/>
              <a:gd name="connsiteX407" fmla="*/ 7819898 w 9143993"/>
              <a:gd name="connsiteY407" fmla="*/ 276458 h 5143496"/>
              <a:gd name="connsiteX408" fmla="*/ 7849360 w 9143993"/>
              <a:gd name="connsiteY408" fmla="*/ 271827 h 5143496"/>
              <a:gd name="connsiteX409" fmla="*/ 7849360 w 9143993"/>
              <a:gd name="connsiteY409" fmla="*/ 222702 h 5143496"/>
              <a:gd name="connsiteX410" fmla="*/ 7812450 w 9143993"/>
              <a:gd name="connsiteY410" fmla="*/ 222702 h 5143496"/>
              <a:gd name="connsiteX411" fmla="*/ 7812450 w 9143993"/>
              <a:gd name="connsiteY411" fmla="*/ 237092 h 5143496"/>
              <a:gd name="connsiteX412" fmla="*/ 7831816 w 9143993"/>
              <a:gd name="connsiteY412" fmla="*/ 237092 h 5143496"/>
              <a:gd name="connsiteX413" fmla="*/ 7831816 w 9143993"/>
              <a:gd name="connsiteY413" fmla="*/ 260910 h 5143496"/>
              <a:gd name="connsiteX414" fmla="*/ 7819898 w 9143993"/>
              <a:gd name="connsiteY414" fmla="*/ 262233 h 5143496"/>
              <a:gd name="connsiteX415" fmla="*/ 7788782 w 9143993"/>
              <a:gd name="connsiteY415" fmla="*/ 229649 h 5143496"/>
              <a:gd name="connsiteX416" fmla="*/ 7821885 w 9143993"/>
              <a:gd name="connsiteY416" fmla="*/ 196569 h 5143496"/>
              <a:gd name="connsiteX417" fmla="*/ 7845388 w 9143993"/>
              <a:gd name="connsiteY417" fmla="*/ 201365 h 5143496"/>
              <a:gd name="connsiteX418" fmla="*/ 7846712 w 9143993"/>
              <a:gd name="connsiteY418" fmla="*/ 185983 h 5143496"/>
              <a:gd name="connsiteX419" fmla="*/ 7819898 w 9143993"/>
              <a:gd name="connsiteY419" fmla="*/ 182179 h 5143496"/>
              <a:gd name="connsiteX420" fmla="*/ 8391977 w 9143993"/>
              <a:gd name="connsiteY420" fmla="*/ 182176 h 5143496"/>
              <a:gd name="connsiteX421" fmla="*/ 8391977 w 9143993"/>
              <a:gd name="connsiteY421" fmla="*/ 274359 h 5143496"/>
              <a:gd name="connsiteX422" fmla="*/ 8416770 w 9143993"/>
              <a:gd name="connsiteY422" fmla="*/ 274359 h 5143496"/>
              <a:gd name="connsiteX423" fmla="*/ 8469495 w 9143993"/>
              <a:gd name="connsiteY423" fmla="*/ 228184 h 5143496"/>
              <a:gd name="connsiteX424" fmla="*/ 8416770 w 9143993"/>
              <a:gd name="connsiteY424" fmla="*/ 182176 h 5143496"/>
              <a:gd name="connsiteX425" fmla="*/ 7868214 w 9143993"/>
              <a:gd name="connsiteY425" fmla="*/ 177988 h 5143496"/>
              <a:gd name="connsiteX426" fmla="*/ 7868214 w 9143993"/>
              <a:gd name="connsiteY426" fmla="*/ 194749 h 5143496"/>
              <a:gd name="connsiteX427" fmla="*/ 7884975 w 9143993"/>
              <a:gd name="connsiteY427" fmla="*/ 194749 h 5143496"/>
              <a:gd name="connsiteX428" fmla="*/ 7884975 w 9143993"/>
              <a:gd name="connsiteY428" fmla="*/ 177988 h 5143496"/>
              <a:gd name="connsiteX429" fmla="*/ 8679002 w 9143993"/>
              <a:gd name="connsiteY429" fmla="*/ 177986 h 5143496"/>
              <a:gd name="connsiteX430" fmla="*/ 8679002 w 9143993"/>
              <a:gd name="connsiteY430" fmla="*/ 194747 h 5143496"/>
              <a:gd name="connsiteX431" fmla="*/ 8695763 w 9143993"/>
              <a:gd name="connsiteY431" fmla="*/ 194747 h 5143496"/>
              <a:gd name="connsiteX432" fmla="*/ 8695763 w 9143993"/>
              <a:gd name="connsiteY432" fmla="*/ 177986 h 5143496"/>
              <a:gd name="connsiteX433" fmla="*/ 8163620 w 9143993"/>
              <a:gd name="connsiteY433" fmla="*/ 177985 h 5143496"/>
              <a:gd name="connsiteX434" fmla="*/ 8163620 w 9143993"/>
              <a:gd name="connsiteY434" fmla="*/ 274358 h 5143496"/>
              <a:gd name="connsiteX435" fmla="*/ 8181292 w 9143993"/>
              <a:gd name="connsiteY435" fmla="*/ 274358 h 5143496"/>
              <a:gd name="connsiteX436" fmla="*/ 8181292 w 9143993"/>
              <a:gd name="connsiteY436" fmla="*/ 241737 h 5143496"/>
              <a:gd name="connsiteX437" fmla="*/ 8181459 w 9143993"/>
              <a:gd name="connsiteY437" fmla="*/ 241737 h 5143496"/>
              <a:gd name="connsiteX438" fmla="*/ 8204133 w 9143993"/>
              <a:gd name="connsiteY438" fmla="*/ 274358 h 5143496"/>
              <a:gd name="connsiteX439" fmla="*/ 8226473 w 9143993"/>
              <a:gd name="connsiteY439" fmla="*/ 274358 h 5143496"/>
              <a:gd name="connsiteX440" fmla="*/ 8198131 w 9143993"/>
              <a:gd name="connsiteY440" fmla="*/ 237101 h 5143496"/>
              <a:gd name="connsiteX441" fmla="*/ 8223306 w 9143993"/>
              <a:gd name="connsiteY441" fmla="*/ 206963 h 5143496"/>
              <a:gd name="connsiteX442" fmla="*/ 8202632 w 9143993"/>
              <a:gd name="connsiteY442" fmla="*/ 206963 h 5143496"/>
              <a:gd name="connsiteX443" fmla="*/ 8181459 w 9143993"/>
              <a:gd name="connsiteY443" fmla="*/ 233954 h 5143496"/>
              <a:gd name="connsiteX444" fmla="*/ 8181292 w 9143993"/>
              <a:gd name="connsiteY444" fmla="*/ 233954 h 5143496"/>
              <a:gd name="connsiteX445" fmla="*/ 8181292 w 9143993"/>
              <a:gd name="connsiteY445" fmla="*/ 177985 h 5143496"/>
              <a:gd name="connsiteX446" fmla="*/ 0 w 9143993"/>
              <a:gd name="connsiteY446" fmla="*/ 0 h 5143496"/>
              <a:gd name="connsiteX447" fmla="*/ 9143993 w 9143993"/>
              <a:gd name="connsiteY447" fmla="*/ 0 h 5143496"/>
              <a:gd name="connsiteX448" fmla="*/ 9143993 w 9143993"/>
              <a:gd name="connsiteY448" fmla="*/ 5143496 h 5143496"/>
              <a:gd name="connsiteX449" fmla="*/ 0 w 9143993"/>
              <a:gd name="connsiteY449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</a:cxnLst>
            <a:rect l="l" t="t" r="r" b="b"/>
            <a:pathLst>
              <a:path w="9143993" h="5143496">
                <a:moveTo>
                  <a:pt x="8845898" y="4877243"/>
                </a:moveTo>
                <a:cubicBezTo>
                  <a:pt x="8863545" y="4877243"/>
                  <a:pt x="8867957" y="4891040"/>
                  <a:pt x="8867957" y="4904836"/>
                </a:cubicBezTo>
                <a:lnTo>
                  <a:pt x="8823500" y="4904836"/>
                </a:lnTo>
                <a:cubicBezTo>
                  <a:pt x="8823500" y="4891040"/>
                  <a:pt x="8832324" y="4877243"/>
                  <a:pt x="8845898" y="4877243"/>
                </a:cubicBezTo>
                <a:close/>
                <a:moveTo>
                  <a:pt x="8498860" y="4877243"/>
                </a:moveTo>
                <a:cubicBezTo>
                  <a:pt x="8516977" y="4877243"/>
                  <a:pt x="8521506" y="4891040"/>
                  <a:pt x="8521506" y="4904836"/>
                </a:cubicBezTo>
                <a:lnTo>
                  <a:pt x="8475517" y="4904836"/>
                </a:lnTo>
                <a:cubicBezTo>
                  <a:pt x="8475517" y="4891040"/>
                  <a:pt x="8484924" y="4877243"/>
                  <a:pt x="8498860" y="4877243"/>
                </a:cubicBezTo>
                <a:close/>
                <a:moveTo>
                  <a:pt x="8367442" y="4877243"/>
                </a:moveTo>
                <a:cubicBezTo>
                  <a:pt x="8381411" y="4877243"/>
                  <a:pt x="8392736" y="4894058"/>
                  <a:pt x="8392736" y="4914801"/>
                </a:cubicBezTo>
                <a:cubicBezTo>
                  <a:pt x="8392736" y="4935544"/>
                  <a:pt x="8381411" y="4952359"/>
                  <a:pt x="8367442" y="4952359"/>
                </a:cubicBezTo>
                <a:cubicBezTo>
                  <a:pt x="8353473" y="4952359"/>
                  <a:pt x="8342148" y="4935544"/>
                  <a:pt x="8342148" y="4914801"/>
                </a:cubicBezTo>
                <a:cubicBezTo>
                  <a:pt x="8342148" y="4894058"/>
                  <a:pt x="8353473" y="4877243"/>
                  <a:pt x="8367442" y="4877243"/>
                </a:cubicBezTo>
                <a:close/>
                <a:moveTo>
                  <a:pt x="7963066" y="4877243"/>
                </a:moveTo>
                <a:cubicBezTo>
                  <a:pt x="7985280" y="4877243"/>
                  <a:pt x="7994165" y="4895932"/>
                  <a:pt x="7994165" y="4914621"/>
                </a:cubicBezTo>
                <a:cubicBezTo>
                  <a:pt x="7994165" y="4933669"/>
                  <a:pt x="7985280" y="4952358"/>
                  <a:pt x="7963066" y="4952358"/>
                </a:cubicBezTo>
                <a:cubicBezTo>
                  <a:pt x="7944954" y="4952358"/>
                  <a:pt x="7940511" y="4933669"/>
                  <a:pt x="7940511" y="4914621"/>
                </a:cubicBezTo>
                <a:cubicBezTo>
                  <a:pt x="7940511" y="4895932"/>
                  <a:pt x="7944954" y="4877243"/>
                  <a:pt x="7963066" y="4877243"/>
                </a:cubicBezTo>
                <a:close/>
                <a:moveTo>
                  <a:pt x="8845729" y="4858848"/>
                </a:moveTo>
                <a:cubicBezTo>
                  <a:pt x="8809400" y="4858848"/>
                  <a:pt x="8795907" y="4882363"/>
                  <a:pt x="8795907" y="4914785"/>
                </a:cubicBezTo>
                <a:cubicBezTo>
                  <a:pt x="8795907" y="4952195"/>
                  <a:pt x="8813898" y="4975353"/>
                  <a:pt x="8850226" y="4975353"/>
                </a:cubicBezTo>
                <a:cubicBezTo>
                  <a:pt x="8868217" y="4975353"/>
                  <a:pt x="8877213" y="4970722"/>
                  <a:pt x="8886554" y="4966090"/>
                </a:cubicBezTo>
                <a:lnTo>
                  <a:pt x="8886554" y="4942931"/>
                </a:lnTo>
                <a:cubicBezTo>
                  <a:pt x="8877213" y="4947563"/>
                  <a:pt x="8863720" y="4952195"/>
                  <a:pt x="8850226" y="4952195"/>
                </a:cubicBezTo>
                <a:cubicBezTo>
                  <a:pt x="8836733" y="4952195"/>
                  <a:pt x="8822894" y="4942931"/>
                  <a:pt x="8822894" y="4924048"/>
                </a:cubicBezTo>
                <a:cubicBezTo>
                  <a:pt x="8895550" y="4924048"/>
                  <a:pt x="8895550" y="4924048"/>
                  <a:pt x="8895550" y="4924048"/>
                </a:cubicBezTo>
                <a:cubicBezTo>
                  <a:pt x="8895550" y="4886995"/>
                  <a:pt x="8886554" y="4858848"/>
                  <a:pt x="8845729" y="4858848"/>
                </a:cubicBezTo>
                <a:close/>
                <a:moveTo>
                  <a:pt x="8749840" y="4858848"/>
                </a:moveTo>
                <a:cubicBezTo>
                  <a:pt x="8717570" y="4858848"/>
                  <a:pt x="8699330" y="4882363"/>
                  <a:pt x="8699330" y="4914785"/>
                </a:cubicBezTo>
                <a:cubicBezTo>
                  <a:pt x="8699330" y="4947563"/>
                  <a:pt x="8717570" y="4975353"/>
                  <a:pt x="8749840" y="4975353"/>
                </a:cubicBezTo>
                <a:cubicBezTo>
                  <a:pt x="8763870" y="4975353"/>
                  <a:pt x="8772990" y="4970722"/>
                  <a:pt x="8782110" y="4970722"/>
                </a:cubicBezTo>
                <a:cubicBezTo>
                  <a:pt x="8777550" y="4947563"/>
                  <a:pt x="8777550" y="4947563"/>
                  <a:pt x="8777550" y="4947563"/>
                </a:cubicBezTo>
                <a:cubicBezTo>
                  <a:pt x="8772990" y="4947563"/>
                  <a:pt x="8763870" y="4952195"/>
                  <a:pt x="8758960" y="4952195"/>
                </a:cubicBezTo>
                <a:cubicBezTo>
                  <a:pt x="8735809" y="4952195"/>
                  <a:pt x="8726689" y="4933668"/>
                  <a:pt x="8726689" y="4914785"/>
                </a:cubicBezTo>
                <a:cubicBezTo>
                  <a:pt x="8726689" y="4896258"/>
                  <a:pt x="8740720" y="4877731"/>
                  <a:pt x="8754400" y="4877731"/>
                </a:cubicBezTo>
                <a:cubicBezTo>
                  <a:pt x="8763870" y="4877731"/>
                  <a:pt x="8772990" y="4882363"/>
                  <a:pt x="8777550" y="4882363"/>
                </a:cubicBezTo>
                <a:lnTo>
                  <a:pt x="8777550" y="4858848"/>
                </a:lnTo>
                <a:cubicBezTo>
                  <a:pt x="8772990" y="4858848"/>
                  <a:pt x="8763870" y="4858848"/>
                  <a:pt x="8749840" y="4858848"/>
                </a:cubicBezTo>
                <a:close/>
                <a:moveTo>
                  <a:pt x="8570561" y="4858848"/>
                </a:moveTo>
                <a:lnTo>
                  <a:pt x="8570561" y="4970754"/>
                </a:lnTo>
                <a:cubicBezTo>
                  <a:pt x="8602769" y="4970754"/>
                  <a:pt x="8602769" y="4970754"/>
                  <a:pt x="8602769" y="4970754"/>
                </a:cubicBezTo>
                <a:cubicBezTo>
                  <a:pt x="8602769" y="4914801"/>
                  <a:pt x="8602769" y="4914801"/>
                  <a:pt x="8602769" y="4914801"/>
                </a:cubicBezTo>
                <a:cubicBezTo>
                  <a:pt x="8602769" y="4900902"/>
                  <a:pt x="8607320" y="4877737"/>
                  <a:pt x="8625875" y="4877737"/>
                </a:cubicBezTo>
                <a:cubicBezTo>
                  <a:pt x="8644430" y="4877737"/>
                  <a:pt x="8644430" y="4896269"/>
                  <a:pt x="8644430" y="4910168"/>
                </a:cubicBezTo>
                <a:cubicBezTo>
                  <a:pt x="8644430" y="4970754"/>
                  <a:pt x="8644430" y="4970754"/>
                  <a:pt x="8644430" y="4970754"/>
                </a:cubicBezTo>
                <a:cubicBezTo>
                  <a:pt x="8671737" y="4970754"/>
                  <a:pt x="8671737" y="4970754"/>
                  <a:pt x="8671737" y="4970754"/>
                </a:cubicBezTo>
                <a:cubicBezTo>
                  <a:pt x="8671737" y="4900902"/>
                  <a:pt x="8671737" y="4900902"/>
                  <a:pt x="8671737" y="4900902"/>
                </a:cubicBezTo>
                <a:cubicBezTo>
                  <a:pt x="8671737" y="4877737"/>
                  <a:pt x="8662635" y="4858848"/>
                  <a:pt x="8634978" y="4858848"/>
                </a:cubicBezTo>
                <a:cubicBezTo>
                  <a:pt x="8621324" y="4858848"/>
                  <a:pt x="8607320" y="4863481"/>
                  <a:pt x="8598218" y="4872747"/>
                </a:cubicBezTo>
                <a:cubicBezTo>
                  <a:pt x="8598218" y="4858848"/>
                  <a:pt x="8598218" y="4858848"/>
                  <a:pt x="8598218" y="4858848"/>
                </a:cubicBezTo>
                <a:cubicBezTo>
                  <a:pt x="8570561" y="4858848"/>
                  <a:pt x="8570561" y="4858848"/>
                  <a:pt x="8570561" y="4858848"/>
                </a:cubicBezTo>
                <a:close/>
                <a:moveTo>
                  <a:pt x="8498687" y="4858848"/>
                </a:moveTo>
                <a:cubicBezTo>
                  <a:pt x="8461578" y="4858848"/>
                  <a:pt x="8447924" y="4882363"/>
                  <a:pt x="8447924" y="4914785"/>
                </a:cubicBezTo>
                <a:cubicBezTo>
                  <a:pt x="8447924" y="4952195"/>
                  <a:pt x="8466129" y="4975353"/>
                  <a:pt x="8503238" y="4975353"/>
                </a:cubicBezTo>
                <a:cubicBezTo>
                  <a:pt x="8516892" y="4975353"/>
                  <a:pt x="8530545" y="4970722"/>
                  <a:pt x="8539648" y="4966090"/>
                </a:cubicBezTo>
                <a:lnTo>
                  <a:pt x="8539648" y="4942931"/>
                </a:lnTo>
                <a:cubicBezTo>
                  <a:pt x="8530545" y="4947563"/>
                  <a:pt x="8516892" y="4952195"/>
                  <a:pt x="8503238" y="4952195"/>
                </a:cubicBezTo>
                <a:cubicBezTo>
                  <a:pt x="8489235" y="4952195"/>
                  <a:pt x="8475231" y="4942931"/>
                  <a:pt x="8475231" y="4924048"/>
                </a:cubicBezTo>
                <a:cubicBezTo>
                  <a:pt x="8549100" y="4924048"/>
                  <a:pt x="8549100" y="4924048"/>
                  <a:pt x="8549100" y="4924048"/>
                </a:cubicBezTo>
                <a:cubicBezTo>
                  <a:pt x="8549100" y="4886995"/>
                  <a:pt x="8539648" y="4858848"/>
                  <a:pt x="8498687" y="4858848"/>
                </a:cubicBezTo>
                <a:close/>
                <a:moveTo>
                  <a:pt x="8260902" y="4858848"/>
                </a:moveTo>
                <a:lnTo>
                  <a:pt x="8260902" y="4970754"/>
                </a:lnTo>
                <a:cubicBezTo>
                  <a:pt x="8286963" y="4970754"/>
                  <a:pt x="8286963" y="4970754"/>
                  <a:pt x="8286963" y="4970754"/>
                </a:cubicBezTo>
                <a:cubicBezTo>
                  <a:pt x="8286963" y="4858848"/>
                  <a:pt x="8286963" y="4858848"/>
                  <a:pt x="8286963" y="4858848"/>
                </a:cubicBezTo>
                <a:cubicBezTo>
                  <a:pt x="8260902" y="4858848"/>
                  <a:pt x="8260902" y="4858848"/>
                  <a:pt x="8260902" y="4858848"/>
                </a:cubicBezTo>
                <a:close/>
                <a:moveTo>
                  <a:pt x="8044753" y="4858848"/>
                </a:moveTo>
                <a:lnTo>
                  <a:pt x="8044753" y="4970754"/>
                </a:lnTo>
                <a:cubicBezTo>
                  <a:pt x="8077312" y="4970754"/>
                  <a:pt x="8077312" y="4970754"/>
                  <a:pt x="8077312" y="4970754"/>
                </a:cubicBezTo>
                <a:cubicBezTo>
                  <a:pt x="8077312" y="4914801"/>
                  <a:pt x="8077312" y="4914801"/>
                  <a:pt x="8077312" y="4914801"/>
                </a:cubicBezTo>
                <a:cubicBezTo>
                  <a:pt x="8077312" y="4900902"/>
                  <a:pt x="8081863" y="4877737"/>
                  <a:pt x="8100067" y="4877737"/>
                </a:cubicBezTo>
                <a:cubicBezTo>
                  <a:pt x="8118622" y="4877737"/>
                  <a:pt x="8118622" y="4896269"/>
                  <a:pt x="8118622" y="4910168"/>
                </a:cubicBezTo>
                <a:cubicBezTo>
                  <a:pt x="8118622" y="4970754"/>
                  <a:pt x="8118622" y="4970754"/>
                  <a:pt x="8118622" y="4970754"/>
                </a:cubicBezTo>
                <a:cubicBezTo>
                  <a:pt x="8145929" y="4970754"/>
                  <a:pt x="8145929" y="4970754"/>
                  <a:pt x="8145929" y="4970754"/>
                </a:cubicBezTo>
                <a:cubicBezTo>
                  <a:pt x="8145929" y="4900902"/>
                  <a:pt x="8145929" y="4900902"/>
                  <a:pt x="8145929" y="4900902"/>
                </a:cubicBezTo>
                <a:cubicBezTo>
                  <a:pt x="8145929" y="4877737"/>
                  <a:pt x="8136827" y="4858848"/>
                  <a:pt x="8109520" y="4858848"/>
                </a:cubicBezTo>
                <a:cubicBezTo>
                  <a:pt x="8095516" y="4858848"/>
                  <a:pt x="8081863" y="4863481"/>
                  <a:pt x="8072760" y="4872747"/>
                </a:cubicBezTo>
                <a:cubicBezTo>
                  <a:pt x="8072760" y="4858848"/>
                  <a:pt x="8072760" y="4858848"/>
                  <a:pt x="8072760" y="4858848"/>
                </a:cubicBezTo>
                <a:cubicBezTo>
                  <a:pt x="8044753" y="4858848"/>
                  <a:pt x="8044753" y="4858848"/>
                  <a:pt x="8044753" y="4858848"/>
                </a:cubicBezTo>
                <a:close/>
                <a:moveTo>
                  <a:pt x="7962351" y="4858848"/>
                </a:moveTo>
                <a:cubicBezTo>
                  <a:pt x="7930200" y="4858848"/>
                  <a:pt x="7906786" y="4877731"/>
                  <a:pt x="7906786" y="4914785"/>
                </a:cubicBezTo>
                <a:cubicBezTo>
                  <a:pt x="7906786" y="4947563"/>
                  <a:pt x="7930200" y="4975353"/>
                  <a:pt x="7962351" y="4975353"/>
                </a:cubicBezTo>
                <a:cubicBezTo>
                  <a:pt x="7998695" y="4975353"/>
                  <a:pt x="8021759" y="4947563"/>
                  <a:pt x="8021759" y="4914785"/>
                </a:cubicBezTo>
                <a:cubicBezTo>
                  <a:pt x="8021759" y="4877731"/>
                  <a:pt x="7998695" y="4858848"/>
                  <a:pt x="7962351" y="4858848"/>
                </a:cubicBezTo>
                <a:close/>
                <a:moveTo>
                  <a:pt x="7862625" y="4815925"/>
                </a:moveTo>
                <a:cubicBezTo>
                  <a:pt x="7812149" y="4815925"/>
                  <a:pt x="7779550" y="4844228"/>
                  <a:pt x="7779550" y="4895818"/>
                </a:cubicBezTo>
                <a:cubicBezTo>
                  <a:pt x="7779550" y="4947409"/>
                  <a:pt x="7812149" y="4975353"/>
                  <a:pt x="7862625" y="4975353"/>
                </a:cubicBezTo>
                <a:cubicBezTo>
                  <a:pt x="7871739" y="4975353"/>
                  <a:pt x="7885410" y="4970696"/>
                  <a:pt x="7894523" y="4970696"/>
                </a:cubicBezTo>
                <a:lnTo>
                  <a:pt x="7894523" y="4942751"/>
                </a:lnTo>
                <a:cubicBezTo>
                  <a:pt x="7885410" y="4947409"/>
                  <a:pt x="7871739" y="4952066"/>
                  <a:pt x="7862625" y="4952066"/>
                </a:cubicBezTo>
                <a:cubicBezTo>
                  <a:pt x="7830377" y="4952066"/>
                  <a:pt x="7812149" y="4928779"/>
                  <a:pt x="7812149" y="4895818"/>
                </a:cubicBezTo>
                <a:cubicBezTo>
                  <a:pt x="7812149" y="4862858"/>
                  <a:pt x="7830377" y="4839571"/>
                  <a:pt x="7857718" y="4839571"/>
                </a:cubicBezTo>
                <a:cubicBezTo>
                  <a:pt x="7871739" y="4839571"/>
                  <a:pt x="7880853" y="4844228"/>
                  <a:pt x="7889966" y="4848886"/>
                </a:cubicBezTo>
                <a:cubicBezTo>
                  <a:pt x="7894523" y="4825598"/>
                  <a:pt x="7894523" y="4825598"/>
                  <a:pt x="7894523" y="4825598"/>
                </a:cubicBezTo>
                <a:cubicBezTo>
                  <a:pt x="7880853" y="4820583"/>
                  <a:pt x="7871739" y="4815925"/>
                  <a:pt x="7862625" y="4815925"/>
                </a:cubicBezTo>
                <a:close/>
                <a:moveTo>
                  <a:pt x="8260902" y="4811325"/>
                </a:moveTo>
                <a:lnTo>
                  <a:pt x="8260902" y="4840451"/>
                </a:lnTo>
                <a:cubicBezTo>
                  <a:pt x="8286963" y="4840451"/>
                  <a:pt x="8286963" y="4840451"/>
                  <a:pt x="8286963" y="4840451"/>
                </a:cubicBezTo>
                <a:cubicBezTo>
                  <a:pt x="8286963" y="4811325"/>
                  <a:pt x="8286963" y="4811325"/>
                  <a:pt x="8286963" y="4811325"/>
                </a:cubicBezTo>
                <a:cubicBezTo>
                  <a:pt x="8260902" y="4811325"/>
                  <a:pt x="8260902" y="4811325"/>
                  <a:pt x="8260902" y="4811325"/>
                </a:cubicBezTo>
                <a:close/>
                <a:moveTo>
                  <a:pt x="8392660" y="4806727"/>
                </a:moveTo>
                <a:cubicBezTo>
                  <a:pt x="8392660" y="4872244"/>
                  <a:pt x="8392660" y="4872244"/>
                  <a:pt x="8392660" y="4872244"/>
                </a:cubicBezTo>
                <a:cubicBezTo>
                  <a:pt x="8383554" y="4862936"/>
                  <a:pt x="8374448" y="4858282"/>
                  <a:pt x="8360788" y="4858282"/>
                </a:cubicBezTo>
                <a:cubicBezTo>
                  <a:pt x="8328215" y="4858282"/>
                  <a:pt x="8314555" y="4886565"/>
                  <a:pt x="8314555" y="4914490"/>
                </a:cubicBezTo>
                <a:cubicBezTo>
                  <a:pt x="8314555" y="4947428"/>
                  <a:pt x="8328215" y="4975353"/>
                  <a:pt x="8360788" y="4975353"/>
                </a:cubicBezTo>
                <a:cubicBezTo>
                  <a:pt x="8374448" y="4975353"/>
                  <a:pt x="8383554" y="4970699"/>
                  <a:pt x="8392660" y="4956736"/>
                </a:cubicBezTo>
                <a:lnTo>
                  <a:pt x="8392660" y="4970699"/>
                </a:lnTo>
                <a:cubicBezTo>
                  <a:pt x="8420330" y="4970699"/>
                  <a:pt x="8420330" y="4970699"/>
                  <a:pt x="8420330" y="4970699"/>
                </a:cubicBezTo>
                <a:cubicBezTo>
                  <a:pt x="8420330" y="4806727"/>
                  <a:pt x="8420330" y="4806727"/>
                  <a:pt x="8420330" y="4806727"/>
                </a:cubicBezTo>
                <a:cubicBezTo>
                  <a:pt x="8392660" y="4806727"/>
                  <a:pt x="8392660" y="4806727"/>
                  <a:pt x="8392660" y="4806727"/>
                </a:cubicBezTo>
                <a:close/>
                <a:moveTo>
                  <a:pt x="8223133" y="4806727"/>
                </a:moveTo>
                <a:cubicBezTo>
                  <a:pt x="8200146" y="4806727"/>
                  <a:pt x="8186765" y="4820695"/>
                  <a:pt x="8186765" y="4844332"/>
                </a:cubicBezTo>
                <a:cubicBezTo>
                  <a:pt x="8186765" y="4858299"/>
                  <a:pt x="8186765" y="4858299"/>
                  <a:pt x="8186765" y="4858299"/>
                </a:cubicBezTo>
                <a:cubicBezTo>
                  <a:pt x="8168924" y="4858299"/>
                  <a:pt x="8168924" y="4858299"/>
                  <a:pt x="8168924" y="4858299"/>
                </a:cubicBezTo>
                <a:cubicBezTo>
                  <a:pt x="8168924" y="4881936"/>
                  <a:pt x="8168924" y="4881936"/>
                  <a:pt x="8168924" y="4881936"/>
                </a:cubicBezTo>
                <a:cubicBezTo>
                  <a:pt x="8186765" y="4881936"/>
                  <a:pt x="8186765" y="4881936"/>
                  <a:pt x="8186765" y="4881936"/>
                </a:cubicBezTo>
                <a:lnTo>
                  <a:pt x="8186765" y="4970754"/>
                </a:lnTo>
                <a:cubicBezTo>
                  <a:pt x="8218673" y="4970754"/>
                  <a:pt x="8218673" y="4970754"/>
                  <a:pt x="8218673" y="4970754"/>
                </a:cubicBezTo>
                <a:cubicBezTo>
                  <a:pt x="8218673" y="4881936"/>
                  <a:pt x="8218673" y="4881936"/>
                  <a:pt x="8218673" y="4881936"/>
                </a:cubicBezTo>
                <a:cubicBezTo>
                  <a:pt x="8240974" y="4881936"/>
                  <a:pt x="8240974" y="4881936"/>
                  <a:pt x="8240974" y="4881936"/>
                </a:cubicBezTo>
                <a:cubicBezTo>
                  <a:pt x="8240974" y="4858299"/>
                  <a:pt x="8240974" y="4858299"/>
                  <a:pt x="8240974" y="4858299"/>
                </a:cubicBezTo>
                <a:cubicBezTo>
                  <a:pt x="8218673" y="4858299"/>
                  <a:pt x="8218673" y="4858299"/>
                  <a:pt x="8218673" y="4858299"/>
                </a:cubicBezTo>
                <a:cubicBezTo>
                  <a:pt x="8218673" y="4844332"/>
                  <a:pt x="8218673" y="4844332"/>
                  <a:pt x="8218673" y="4844332"/>
                </a:cubicBezTo>
                <a:cubicBezTo>
                  <a:pt x="8218673" y="4835020"/>
                  <a:pt x="8218673" y="4830364"/>
                  <a:pt x="8227594" y="4830364"/>
                </a:cubicBezTo>
                <a:cubicBezTo>
                  <a:pt x="8236514" y="4830364"/>
                  <a:pt x="8236514" y="4830364"/>
                  <a:pt x="8240974" y="4830364"/>
                </a:cubicBezTo>
                <a:cubicBezTo>
                  <a:pt x="8240974" y="4806727"/>
                  <a:pt x="8240974" y="4806727"/>
                  <a:pt x="8240974" y="4806727"/>
                </a:cubicBezTo>
                <a:cubicBezTo>
                  <a:pt x="8236514" y="4806727"/>
                  <a:pt x="8232054" y="4806727"/>
                  <a:pt x="8223133" y="4806727"/>
                </a:cubicBezTo>
                <a:close/>
                <a:moveTo>
                  <a:pt x="8167806" y="4656496"/>
                </a:moveTo>
                <a:cubicBezTo>
                  <a:pt x="8176588" y="4656496"/>
                  <a:pt x="8176588" y="4656496"/>
                  <a:pt x="8176588" y="4656496"/>
                </a:cubicBezTo>
                <a:cubicBezTo>
                  <a:pt x="8176588" y="4665594"/>
                  <a:pt x="8176588" y="4675042"/>
                  <a:pt x="8172197" y="4679591"/>
                </a:cubicBezTo>
                <a:cubicBezTo>
                  <a:pt x="8167806" y="4684139"/>
                  <a:pt x="8163415" y="4688688"/>
                  <a:pt x="8154295" y="4688688"/>
                </a:cubicBezTo>
                <a:cubicBezTo>
                  <a:pt x="8145513" y="4688688"/>
                  <a:pt x="8136731" y="4684139"/>
                  <a:pt x="8136731" y="4675042"/>
                </a:cubicBezTo>
                <a:cubicBezTo>
                  <a:pt x="8136731" y="4656496"/>
                  <a:pt x="8154295" y="4656496"/>
                  <a:pt x="8167806" y="4656496"/>
                </a:cubicBezTo>
                <a:close/>
                <a:moveTo>
                  <a:pt x="8561523" y="4613573"/>
                </a:moveTo>
                <a:cubicBezTo>
                  <a:pt x="8575224" y="4613573"/>
                  <a:pt x="8584358" y="4632449"/>
                  <a:pt x="8584358" y="4650968"/>
                </a:cubicBezTo>
                <a:cubicBezTo>
                  <a:pt x="8584358" y="4669844"/>
                  <a:pt x="8575224" y="4684089"/>
                  <a:pt x="8556956" y="4684089"/>
                </a:cubicBezTo>
                <a:cubicBezTo>
                  <a:pt x="8542904" y="4684089"/>
                  <a:pt x="8533770" y="4665214"/>
                  <a:pt x="8533770" y="4650968"/>
                </a:cubicBezTo>
                <a:cubicBezTo>
                  <a:pt x="8533770" y="4632449"/>
                  <a:pt x="8542904" y="4613573"/>
                  <a:pt x="8561523" y="4613573"/>
                </a:cubicBezTo>
                <a:close/>
                <a:moveTo>
                  <a:pt x="8039978" y="4613573"/>
                </a:moveTo>
                <a:cubicBezTo>
                  <a:pt x="8058584" y="4613573"/>
                  <a:pt x="8063148" y="4628321"/>
                  <a:pt x="8063148" y="4642699"/>
                </a:cubicBezTo>
                <a:lnTo>
                  <a:pt x="8017159" y="4642699"/>
                </a:lnTo>
                <a:cubicBezTo>
                  <a:pt x="8017159" y="4628321"/>
                  <a:pt x="8026287" y="4613573"/>
                  <a:pt x="8039978" y="4613573"/>
                </a:cubicBezTo>
                <a:close/>
                <a:moveTo>
                  <a:pt x="8552211" y="4595177"/>
                </a:moveTo>
                <a:cubicBezTo>
                  <a:pt x="8519881" y="4595177"/>
                  <a:pt x="8506176" y="4623291"/>
                  <a:pt x="8506176" y="4651404"/>
                </a:cubicBezTo>
                <a:cubicBezTo>
                  <a:pt x="8506176" y="4679873"/>
                  <a:pt x="8515313" y="4707987"/>
                  <a:pt x="8547291" y="4707987"/>
                </a:cubicBezTo>
                <a:cubicBezTo>
                  <a:pt x="8565916" y="4707987"/>
                  <a:pt x="8579621" y="4698378"/>
                  <a:pt x="8584189" y="4689126"/>
                </a:cubicBezTo>
                <a:cubicBezTo>
                  <a:pt x="8584189" y="4707987"/>
                  <a:pt x="8584189" y="4736100"/>
                  <a:pt x="8552211" y="4736100"/>
                </a:cubicBezTo>
                <a:cubicBezTo>
                  <a:pt x="8542723" y="4736100"/>
                  <a:pt x="8529018" y="4726848"/>
                  <a:pt x="8519881" y="4722221"/>
                </a:cubicBezTo>
                <a:cubicBezTo>
                  <a:pt x="8515313" y="4749979"/>
                  <a:pt x="8515313" y="4749979"/>
                  <a:pt x="8515313" y="4749979"/>
                </a:cubicBezTo>
                <a:cubicBezTo>
                  <a:pt x="8529018" y="4754605"/>
                  <a:pt x="8542723" y="4754605"/>
                  <a:pt x="8556779" y="4754605"/>
                </a:cubicBezTo>
                <a:cubicBezTo>
                  <a:pt x="8602814" y="4754605"/>
                  <a:pt x="8611951" y="4726848"/>
                  <a:pt x="8611951" y="4698378"/>
                </a:cubicBezTo>
                <a:cubicBezTo>
                  <a:pt x="8611951" y="4595177"/>
                  <a:pt x="8611951" y="4595177"/>
                  <a:pt x="8611951" y="4595177"/>
                </a:cubicBezTo>
                <a:lnTo>
                  <a:pt x="8584189" y="4595177"/>
                </a:lnTo>
                <a:cubicBezTo>
                  <a:pt x="8584189" y="4609412"/>
                  <a:pt x="8584189" y="4609412"/>
                  <a:pt x="8584189" y="4609412"/>
                </a:cubicBezTo>
                <a:cubicBezTo>
                  <a:pt x="8575053" y="4599804"/>
                  <a:pt x="8565916" y="4595177"/>
                  <a:pt x="8552211" y="4595177"/>
                </a:cubicBezTo>
                <a:close/>
                <a:moveTo>
                  <a:pt x="8378940" y="4595177"/>
                </a:moveTo>
                <a:lnTo>
                  <a:pt x="8378940" y="4708616"/>
                </a:lnTo>
                <a:cubicBezTo>
                  <a:pt x="8411005" y="4708616"/>
                  <a:pt x="8411005" y="4708616"/>
                  <a:pt x="8411005" y="4708616"/>
                </a:cubicBezTo>
                <a:cubicBezTo>
                  <a:pt x="8411005" y="4651718"/>
                  <a:pt x="8411005" y="4651718"/>
                  <a:pt x="8411005" y="4651718"/>
                </a:cubicBezTo>
                <a:cubicBezTo>
                  <a:pt x="8411005" y="4637762"/>
                  <a:pt x="8415487" y="4614143"/>
                  <a:pt x="8433416" y="4614143"/>
                </a:cubicBezTo>
                <a:cubicBezTo>
                  <a:pt x="8451690" y="4614143"/>
                  <a:pt x="8451690" y="4633110"/>
                  <a:pt x="8451690" y="4647066"/>
                </a:cubicBezTo>
                <a:cubicBezTo>
                  <a:pt x="8451690" y="4708616"/>
                  <a:pt x="8451690" y="4708616"/>
                  <a:pt x="8451690" y="4708616"/>
                </a:cubicBezTo>
                <a:cubicBezTo>
                  <a:pt x="8478583" y="4708616"/>
                  <a:pt x="8478583" y="4708616"/>
                  <a:pt x="8478583" y="4708616"/>
                </a:cubicBezTo>
                <a:cubicBezTo>
                  <a:pt x="8478583" y="4637762"/>
                  <a:pt x="8478583" y="4637762"/>
                  <a:pt x="8478583" y="4637762"/>
                </a:cubicBezTo>
                <a:cubicBezTo>
                  <a:pt x="8478583" y="4614143"/>
                  <a:pt x="8469619" y="4595177"/>
                  <a:pt x="8442381" y="4595177"/>
                </a:cubicBezTo>
                <a:cubicBezTo>
                  <a:pt x="8428934" y="4595177"/>
                  <a:pt x="8415487" y="4599829"/>
                  <a:pt x="8406178" y="4609491"/>
                </a:cubicBezTo>
                <a:cubicBezTo>
                  <a:pt x="8406178" y="4595177"/>
                  <a:pt x="8406178" y="4595177"/>
                  <a:pt x="8406178" y="4595177"/>
                </a:cubicBezTo>
                <a:cubicBezTo>
                  <a:pt x="8378940" y="4595177"/>
                  <a:pt x="8378940" y="4595177"/>
                  <a:pt x="8378940" y="4595177"/>
                </a:cubicBezTo>
                <a:close/>
                <a:moveTo>
                  <a:pt x="8319154" y="4595177"/>
                </a:moveTo>
                <a:lnTo>
                  <a:pt x="8319154" y="4708616"/>
                </a:lnTo>
                <a:cubicBezTo>
                  <a:pt x="8346747" y="4708616"/>
                  <a:pt x="8346747" y="4708616"/>
                  <a:pt x="8346747" y="4708616"/>
                </a:cubicBezTo>
                <a:cubicBezTo>
                  <a:pt x="8346747" y="4595177"/>
                  <a:pt x="8346747" y="4595177"/>
                  <a:pt x="8346747" y="4595177"/>
                </a:cubicBezTo>
                <a:cubicBezTo>
                  <a:pt x="8319154" y="4595177"/>
                  <a:pt x="8319154" y="4595177"/>
                  <a:pt x="8319154" y="4595177"/>
                </a:cubicBezTo>
                <a:close/>
                <a:moveTo>
                  <a:pt x="8159525" y="4595177"/>
                </a:moveTo>
                <a:cubicBezTo>
                  <a:pt x="8145529" y="4595177"/>
                  <a:pt x="8131882" y="4595177"/>
                  <a:pt x="8122784" y="4599827"/>
                </a:cubicBezTo>
                <a:lnTo>
                  <a:pt x="8122784" y="4628443"/>
                </a:lnTo>
                <a:cubicBezTo>
                  <a:pt x="8131882" y="4618785"/>
                  <a:pt x="8140980" y="4614135"/>
                  <a:pt x="8154626" y="4614135"/>
                </a:cubicBezTo>
                <a:cubicBezTo>
                  <a:pt x="8173172" y="4614135"/>
                  <a:pt x="8177721" y="4618785"/>
                  <a:pt x="8177721" y="4637742"/>
                </a:cubicBezTo>
                <a:cubicBezTo>
                  <a:pt x="8164074" y="4637742"/>
                  <a:pt x="8164074" y="4637742"/>
                  <a:pt x="8164074" y="4637742"/>
                </a:cubicBezTo>
                <a:cubicBezTo>
                  <a:pt x="8150077" y="4637742"/>
                  <a:pt x="8136431" y="4642392"/>
                  <a:pt x="8127333" y="4647042"/>
                </a:cubicBezTo>
                <a:cubicBezTo>
                  <a:pt x="8118235" y="4651692"/>
                  <a:pt x="8109137" y="4661350"/>
                  <a:pt x="8109137" y="4680308"/>
                </a:cubicBezTo>
                <a:cubicBezTo>
                  <a:pt x="8109137" y="4698908"/>
                  <a:pt x="8127333" y="4713215"/>
                  <a:pt x="8145529" y="4713215"/>
                </a:cubicBezTo>
                <a:cubicBezTo>
                  <a:pt x="8159525" y="4713215"/>
                  <a:pt x="8173172" y="4703558"/>
                  <a:pt x="8182270" y="4689608"/>
                </a:cubicBezTo>
                <a:cubicBezTo>
                  <a:pt x="8182270" y="4694258"/>
                  <a:pt x="8182270" y="4703558"/>
                  <a:pt x="8182270" y="4708565"/>
                </a:cubicBezTo>
                <a:cubicBezTo>
                  <a:pt x="8205714" y="4708565"/>
                  <a:pt x="8205714" y="4708565"/>
                  <a:pt x="8205714" y="4708565"/>
                </a:cubicBezTo>
                <a:cubicBezTo>
                  <a:pt x="8205714" y="4698908"/>
                  <a:pt x="8205714" y="4694258"/>
                  <a:pt x="8205714" y="4684958"/>
                </a:cubicBezTo>
                <a:cubicBezTo>
                  <a:pt x="8205714" y="4675658"/>
                  <a:pt x="8205714" y="4666000"/>
                  <a:pt x="8205714" y="4656700"/>
                </a:cubicBezTo>
                <a:cubicBezTo>
                  <a:pt x="8205714" y="4642392"/>
                  <a:pt x="8205714" y="4642392"/>
                  <a:pt x="8205714" y="4642392"/>
                </a:cubicBezTo>
                <a:cubicBezTo>
                  <a:pt x="8205714" y="4609485"/>
                  <a:pt x="8191368" y="4595177"/>
                  <a:pt x="8159525" y="4595177"/>
                </a:cubicBezTo>
                <a:close/>
                <a:moveTo>
                  <a:pt x="8040329" y="4595177"/>
                </a:moveTo>
                <a:cubicBezTo>
                  <a:pt x="8003570" y="4595177"/>
                  <a:pt x="7989566" y="4618785"/>
                  <a:pt x="7989566" y="4651692"/>
                </a:cubicBezTo>
                <a:cubicBezTo>
                  <a:pt x="7989566" y="4689608"/>
                  <a:pt x="8008471" y="4713215"/>
                  <a:pt x="8044880" y="4713215"/>
                </a:cubicBezTo>
                <a:cubicBezTo>
                  <a:pt x="8058884" y="4713215"/>
                  <a:pt x="8072538" y="4708565"/>
                  <a:pt x="8081640" y="4703558"/>
                </a:cubicBezTo>
                <a:lnTo>
                  <a:pt x="8081640" y="4680308"/>
                </a:lnTo>
                <a:cubicBezTo>
                  <a:pt x="8072538" y="4684958"/>
                  <a:pt x="8058884" y="4689608"/>
                  <a:pt x="8044880" y="4689608"/>
                </a:cubicBezTo>
                <a:cubicBezTo>
                  <a:pt x="8031227" y="4689608"/>
                  <a:pt x="8017573" y="4680308"/>
                  <a:pt x="8017573" y="4661350"/>
                </a:cubicBezTo>
                <a:cubicBezTo>
                  <a:pt x="8090742" y="4661350"/>
                  <a:pt x="8090742" y="4661350"/>
                  <a:pt x="8090742" y="4661350"/>
                </a:cubicBezTo>
                <a:cubicBezTo>
                  <a:pt x="8090742" y="4623435"/>
                  <a:pt x="8081640" y="4595177"/>
                  <a:pt x="8040329" y="4595177"/>
                </a:cubicBezTo>
                <a:close/>
                <a:moveTo>
                  <a:pt x="7917517" y="4595177"/>
                </a:moveTo>
                <a:lnTo>
                  <a:pt x="7917517" y="4708616"/>
                </a:lnTo>
                <a:cubicBezTo>
                  <a:pt x="7944307" y="4708616"/>
                  <a:pt x="7944307" y="4708616"/>
                  <a:pt x="7944307" y="4708616"/>
                </a:cubicBezTo>
                <a:cubicBezTo>
                  <a:pt x="7944307" y="4666032"/>
                  <a:pt x="7944307" y="4666032"/>
                  <a:pt x="7944307" y="4666032"/>
                </a:cubicBezTo>
                <a:cubicBezTo>
                  <a:pt x="7944307" y="4651718"/>
                  <a:pt x="7944307" y="4623448"/>
                  <a:pt x="7966975" y="4623448"/>
                </a:cubicBezTo>
                <a:cubicBezTo>
                  <a:pt x="7971439" y="4623448"/>
                  <a:pt x="7975904" y="4623448"/>
                  <a:pt x="7980369" y="4623448"/>
                </a:cubicBezTo>
                <a:cubicBezTo>
                  <a:pt x="7980369" y="4595177"/>
                  <a:pt x="7980369" y="4595177"/>
                  <a:pt x="7980369" y="4595177"/>
                </a:cubicBezTo>
                <a:cubicBezTo>
                  <a:pt x="7975904" y="4595177"/>
                  <a:pt x="7971439" y="4595177"/>
                  <a:pt x="7971439" y="4595177"/>
                </a:cubicBezTo>
                <a:cubicBezTo>
                  <a:pt x="7953236" y="4595177"/>
                  <a:pt x="7944307" y="4609491"/>
                  <a:pt x="7939842" y="4623448"/>
                </a:cubicBezTo>
                <a:cubicBezTo>
                  <a:pt x="7939842" y="4595177"/>
                  <a:pt x="7939842" y="4595177"/>
                  <a:pt x="7939842" y="4595177"/>
                </a:cubicBezTo>
                <a:cubicBezTo>
                  <a:pt x="7917517" y="4595177"/>
                  <a:pt x="7917517" y="4595177"/>
                  <a:pt x="7917517" y="4595177"/>
                </a:cubicBezTo>
                <a:close/>
                <a:moveTo>
                  <a:pt x="8273290" y="4561452"/>
                </a:moveTo>
                <a:cubicBezTo>
                  <a:pt x="8245468" y="4570803"/>
                  <a:pt x="8245468" y="4570803"/>
                  <a:pt x="8245468" y="4570803"/>
                </a:cubicBezTo>
                <a:cubicBezTo>
                  <a:pt x="8245468" y="4594538"/>
                  <a:pt x="8245468" y="4594538"/>
                  <a:pt x="8245468" y="4594538"/>
                </a:cubicBezTo>
                <a:cubicBezTo>
                  <a:pt x="8222577" y="4594538"/>
                  <a:pt x="8222577" y="4594538"/>
                  <a:pt x="8222577" y="4594538"/>
                </a:cubicBezTo>
                <a:cubicBezTo>
                  <a:pt x="8222577" y="4618273"/>
                  <a:pt x="8222577" y="4618273"/>
                  <a:pt x="8222577" y="4618273"/>
                </a:cubicBezTo>
                <a:cubicBezTo>
                  <a:pt x="8245468" y="4618273"/>
                  <a:pt x="8245468" y="4618273"/>
                  <a:pt x="8245468" y="4618273"/>
                </a:cubicBezTo>
                <a:lnTo>
                  <a:pt x="8245468" y="4675454"/>
                </a:lnTo>
                <a:cubicBezTo>
                  <a:pt x="8245468" y="4698830"/>
                  <a:pt x="8254977" y="4713215"/>
                  <a:pt x="8277868" y="4713215"/>
                </a:cubicBezTo>
                <a:cubicBezTo>
                  <a:pt x="8287025" y="4713215"/>
                  <a:pt x="8296181" y="4708540"/>
                  <a:pt x="8300759" y="4708540"/>
                </a:cubicBezTo>
                <a:cubicBezTo>
                  <a:pt x="8300759" y="4684805"/>
                  <a:pt x="8300759" y="4684805"/>
                  <a:pt x="8300759" y="4684805"/>
                </a:cubicBezTo>
                <a:cubicBezTo>
                  <a:pt x="8296181" y="4689480"/>
                  <a:pt x="8291603" y="4689480"/>
                  <a:pt x="8287025" y="4689480"/>
                </a:cubicBezTo>
                <a:cubicBezTo>
                  <a:pt x="8273290" y="4689480"/>
                  <a:pt x="8273290" y="4680129"/>
                  <a:pt x="8273290" y="4670420"/>
                </a:cubicBezTo>
                <a:cubicBezTo>
                  <a:pt x="8273290" y="4618273"/>
                  <a:pt x="8273290" y="4618273"/>
                  <a:pt x="8273290" y="4618273"/>
                </a:cubicBezTo>
                <a:cubicBezTo>
                  <a:pt x="8296181" y="4618273"/>
                  <a:pt x="8296181" y="4618273"/>
                  <a:pt x="8296181" y="4618273"/>
                </a:cubicBezTo>
                <a:cubicBezTo>
                  <a:pt x="8296181" y="4594538"/>
                  <a:pt x="8296181" y="4594538"/>
                  <a:pt x="8296181" y="4594538"/>
                </a:cubicBezTo>
                <a:cubicBezTo>
                  <a:pt x="8273290" y="4594538"/>
                  <a:pt x="8273290" y="4594538"/>
                  <a:pt x="8273290" y="4594538"/>
                </a:cubicBezTo>
                <a:cubicBezTo>
                  <a:pt x="8273290" y="4561452"/>
                  <a:pt x="8273290" y="4561452"/>
                  <a:pt x="8273290" y="4561452"/>
                </a:cubicBezTo>
                <a:close/>
                <a:moveTo>
                  <a:pt x="7862625" y="4552254"/>
                </a:moveTo>
                <a:cubicBezTo>
                  <a:pt x="7812149" y="4552254"/>
                  <a:pt x="7779550" y="4580638"/>
                  <a:pt x="7779550" y="4632735"/>
                </a:cubicBezTo>
                <a:cubicBezTo>
                  <a:pt x="7779550" y="4684831"/>
                  <a:pt x="7812149" y="4713215"/>
                  <a:pt x="7862625" y="4713215"/>
                </a:cubicBezTo>
                <a:cubicBezTo>
                  <a:pt x="7871739" y="4713215"/>
                  <a:pt x="7885410" y="4708544"/>
                  <a:pt x="7894523" y="4708544"/>
                </a:cubicBezTo>
                <a:lnTo>
                  <a:pt x="7894523" y="4680161"/>
                </a:lnTo>
                <a:cubicBezTo>
                  <a:pt x="7885410" y="4684831"/>
                  <a:pt x="7871739" y="4684831"/>
                  <a:pt x="7862625" y="4684831"/>
                </a:cubicBezTo>
                <a:cubicBezTo>
                  <a:pt x="7830377" y="4684831"/>
                  <a:pt x="7812149" y="4665789"/>
                  <a:pt x="7812149" y="4632735"/>
                </a:cubicBezTo>
                <a:cubicBezTo>
                  <a:pt x="7812149" y="4599321"/>
                  <a:pt x="7830377" y="4575608"/>
                  <a:pt x="7857718" y="4575608"/>
                </a:cubicBezTo>
                <a:cubicBezTo>
                  <a:pt x="7871739" y="4575608"/>
                  <a:pt x="7880853" y="4580638"/>
                  <a:pt x="7889966" y="4585309"/>
                </a:cubicBezTo>
                <a:cubicBezTo>
                  <a:pt x="7894523" y="4556925"/>
                  <a:pt x="7894523" y="4556925"/>
                  <a:pt x="7894523" y="4556925"/>
                </a:cubicBezTo>
                <a:cubicBezTo>
                  <a:pt x="7880853" y="4556925"/>
                  <a:pt x="7871739" y="4552254"/>
                  <a:pt x="7862625" y="4552254"/>
                </a:cubicBezTo>
                <a:close/>
                <a:moveTo>
                  <a:pt x="8319154" y="4547655"/>
                </a:moveTo>
                <a:lnTo>
                  <a:pt x="8319154" y="4575248"/>
                </a:lnTo>
                <a:cubicBezTo>
                  <a:pt x="8346747" y="4575248"/>
                  <a:pt x="8346747" y="4575248"/>
                  <a:pt x="8346747" y="4575248"/>
                </a:cubicBezTo>
                <a:cubicBezTo>
                  <a:pt x="8346747" y="4547655"/>
                  <a:pt x="8346747" y="4547655"/>
                  <a:pt x="8346747" y="4547655"/>
                </a:cubicBezTo>
                <a:cubicBezTo>
                  <a:pt x="8319154" y="4547655"/>
                  <a:pt x="8319154" y="4547655"/>
                  <a:pt x="8319154" y="4547655"/>
                </a:cubicBezTo>
                <a:close/>
                <a:moveTo>
                  <a:pt x="7931633" y="217796"/>
                </a:moveTo>
                <a:cubicBezTo>
                  <a:pt x="7941356" y="217796"/>
                  <a:pt x="7945083" y="225478"/>
                  <a:pt x="7945731" y="234557"/>
                </a:cubicBezTo>
                <a:lnTo>
                  <a:pt x="7916400" y="234557"/>
                </a:lnTo>
                <a:cubicBezTo>
                  <a:pt x="7917210" y="224954"/>
                  <a:pt x="7922072" y="217796"/>
                  <a:pt x="7931633" y="217796"/>
                </a:cubicBezTo>
                <a:close/>
                <a:moveTo>
                  <a:pt x="8061612" y="217795"/>
                </a:moveTo>
                <a:cubicBezTo>
                  <a:pt x="8071226" y="217795"/>
                  <a:pt x="8075136" y="225478"/>
                  <a:pt x="8075625" y="234556"/>
                </a:cubicBezTo>
                <a:lnTo>
                  <a:pt x="8046294" y="234556"/>
                </a:lnTo>
                <a:cubicBezTo>
                  <a:pt x="8047109" y="224954"/>
                  <a:pt x="8051997" y="217795"/>
                  <a:pt x="8061612" y="217795"/>
                </a:cubicBezTo>
                <a:close/>
                <a:moveTo>
                  <a:pt x="8741421" y="217794"/>
                </a:moveTo>
                <a:cubicBezTo>
                  <a:pt x="8751955" y="217794"/>
                  <a:pt x="8755993" y="225476"/>
                  <a:pt x="8756520" y="234555"/>
                </a:cubicBezTo>
                <a:lnTo>
                  <a:pt x="8725094" y="234555"/>
                </a:lnTo>
                <a:cubicBezTo>
                  <a:pt x="8725796" y="224952"/>
                  <a:pt x="8731063" y="217794"/>
                  <a:pt x="8741421" y="217794"/>
                </a:cubicBezTo>
                <a:close/>
                <a:moveTo>
                  <a:pt x="8512049" y="217794"/>
                </a:moveTo>
                <a:cubicBezTo>
                  <a:pt x="8521663" y="217794"/>
                  <a:pt x="8525574" y="225476"/>
                  <a:pt x="8526063" y="234555"/>
                </a:cubicBezTo>
                <a:lnTo>
                  <a:pt x="8496732" y="234555"/>
                </a:lnTo>
                <a:cubicBezTo>
                  <a:pt x="8497547" y="224952"/>
                  <a:pt x="8502435" y="217794"/>
                  <a:pt x="8512049" y="217794"/>
                </a:cubicBezTo>
                <a:close/>
                <a:moveTo>
                  <a:pt x="8258552" y="217794"/>
                </a:moveTo>
                <a:cubicBezTo>
                  <a:pt x="8268166" y="217794"/>
                  <a:pt x="8272076" y="225476"/>
                  <a:pt x="8272565" y="234555"/>
                </a:cubicBezTo>
                <a:lnTo>
                  <a:pt x="8243234" y="234555"/>
                </a:lnTo>
                <a:cubicBezTo>
                  <a:pt x="8244049" y="224953"/>
                  <a:pt x="8248937" y="217794"/>
                  <a:pt x="8258552" y="217794"/>
                </a:cubicBezTo>
                <a:close/>
                <a:moveTo>
                  <a:pt x="8336282" y="207323"/>
                </a:moveTo>
                <a:lnTo>
                  <a:pt x="8336282" y="236319"/>
                </a:lnTo>
                <a:lnTo>
                  <a:pt x="8308192" y="236319"/>
                </a:lnTo>
                <a:lnTo>
                  <a:pt x="8308192" y="245370"/>
                </a:lnTo>
                <a:lnTo>
                  <a:pt x="8336282" y="245370"/>
                </a:lnTo>
                <a:lnTo>
                  <a:pt x="8336282" y="274366"/>
                </a:lnTo>
                <a:lnTo>
                  <a:pt x="8345050" y="274366"/>
                </a:lnTo>
                <a:lnTo>
                  <a:pt x="8345050" y="245370"/>
                </a:lnTo>
                <a:lnTo>
                  <a:pt x="8373139" y="245370"/>
                </a:lnTo>
                <a:lnTo>
                  <a:pt x="8373139" y="236319"/>
                </a:lnTo>
                <a:lnTo>
                  <a:pt x="8345050" y="236319"/>
                </a:lnTo>
                <a:lnTo>
                  <a:pt x="8345050" y="207323"/>
                </a:lnTo>
                <a:close/>
                <a:moveTo>
                  <a:pt x="7868213" y="207320"/>
                </a:moveTo>
                <a:lnTo>
                  <a:pt x="7868213" y="274363"/>
                </a:lnTo>
                <a:lnTo>
                  <a:pt x="7884974" y="274363"/>
                </a:lnTo>
                <a:lnTo>
                  <a:pt x="7884974" y="207320"/>
                </a:lnTo>
                <a:close/>
                <a:moveTo>
                  <a:pt x="8679002" y="207317"/>
                </a:moveTo>
                <a:lnTo>
                  <a:pt x="8679002" y="274360"/>
                </a:lnTo>
                <a:lnTo>
                  <a:pt x="8695763" y="274360"/>
                </a:lnTo>
                <a:lnTo>
                  <a:pt x="8695763" y="207317"/>
                </a:lnTo>
                <a:close/>
                <a:moveTo>
                  <a:pt x="8547014" y="207317"/>
                </a:moveTo>
                <a:lnTo>
                  <a:pt x="8572624" y="274360"/>
                </a:lnTo>
                <a:lnTo>
                  <a:pt x="8592807" y="274360"/>
                </a:lnTo>
                <a:lnTo>
                  <a:pt x="8618247" y="207317"/>
                </a:lnTo>
                <a:lnTo>
                  <a:pt x="8600269" y="207317"/>
                </a:lnTo>
                <a:lnTo>
                  <a:pt x="8583648" y="256075"/>
                </a:lnTo>
                <a:lnTo>
                  <a:pt x="8583479" y="256075"/>
                </a:lnTo>
                <a:lnTo>
                  <a:pt x="8566179" y="207317"/>
                </a:lnTo>
                <a:close/>
                <a:moveTo>
                  <a:pt x="7998145" y="205227"/>
                </a:moveTo>
                <a:cubicBezTo>
                  <a:pt x="7983998" y="205227"/>
                  <a:pt x="7970873" y="211763"/>
                  <a:pt x="7970873" y="226345"/>
                </a:cubicBezTo>
                <a:cubicBezTo>
                  <a:pt x="7970873" y="250983"/>
                  <a:pt x="8002236" y="241932"/>
                  <a:pt x="8002236" y="255173"/>
                </a:cubicBezTo>
                <a:cubicBezTo>
                  <a:pt x="8002236" y="261878"/>
                  <a:pt x="7995077" y="263554"/>
                  <a:pt x="7990475" y="263554"/>
                </a:cubicBezTo>
                <a:cubicBezTo>
                  <a:pt x="7984339" y="263554"/>
                  <a:pt x="7978373" y="261878"/>
                  <a:pt x="7972748" y="259028"/>
                </a:cubicBezTo>
                <a:lnTo>
                  <a:pt x="7971555" y="273610"/>
                </a:lnTo>
                <a:cubicBezTo>
                  <a:pt x="7978202" y="275286"/>
                  <a:pt x="7985191" y="276460"/>
                  <a:pt x="7992009" y="276460"/>
                </a:cubicBezTo>
                <a:cubicBezTo>
                  <a:pt x="8006838" y="276460"/>
                  <a:pt x="8021155" y="270258"/>
                  <a:pt x="8021155" y="254335"/>
                </a:cubicBezTo>
                <a:cubicBezTo>
                  <a:pt x="8021155" y="229697"/>
                  <a:pt x="7989793" y="236569"/>
                  <a:pt x="7989793" y="225675"/>
                </a:cubicBezTo>
                <a:cubicBezTo>
                  <a:pt x="7989793" y="219808"/>
                  <a:pt x="7995588" y="218132"/>
                  <a:pt x="8000361" y="218132"/>
                </a:cubicBezTo>
                <a:cubicBezTo>
                  <a:pt x="8007008" y="218132"/>
                  <a:pt x="8011099" y="219306"/>
                  <a:pt x="8016553" y="221149"/>
                </a:cubicBezTo>
                <a:lnTo>
                  <a:pt x="8017746" y="207741"/>
                </a:lnTo>
                <a:cubicBezTo>
                  <a:pt x="8012122" y="206567"/>
                  <a:pt x="8006667" y="205227"/>
                  <a:pt x="7998145" y="205227"/>
                </a:cubicBezTo>
                <a:close/>
                <a:moveTo>
                  <a:pt x="7930661" y="205227"/>
                </a:moveTo>
                <a:cubicBezTo>
                  <a:pt x="7909984" y="205227"/>
                  <a:pt x="7899645" y="221484"/>
                  <a:pt x="7899645" y="241262"/>
                </a:cubicBezTo>
                <a:cubicBezTo>
                  <a:pt x="7899645" y="263554"/>
                  <a:pt x="7912610" y="276460"/>
                  <a:pt x="7934600" y="276460"/>
                </a:cubicBezTo>
                <a:cubicBezTo>
                  <a:pt x="7943954" y="276460"/>
                  <a:pt x="7951175" y="274616"/>
                  <a:pt x="7957575" y="271096"/>
                </a:cubicBezTo>
                <a:lnTo>
                  <a:pt x="7957575" y="256682"/>
                </a:lnTo>
                <a:cubicBezTo>
                  <a:pt x="7951011" y="260369"/>
                  <a:pt x="7943790" y="263554"/>
                  <a:pt x="7935421" y="263554"/>
                </a:cubicBezTo>
                <a:cubicBezTo>
                  <a:pt x="7924590" y="263554"/>
                  <a:pt x="7917041" y="257352"/>
                  <a:pt x="7916220" y="246290"/>
                </a:cubicBezTo>
                <a:lnTo>
                  <a:pt x="7962498" y="246290"/>
                </a:lnTo>
                <a:cubicBezTo>
                  <a:pt x="7962498" y="222490"/>
                  <a:pt x="7955442" y="205227"/>
                  <a:pt x="7930661" y="205227"/>
                </a:cubicBezTo>
                <a:close/>
                <a:moveTo>
                  <a:pt x="8135123" y="205226"/>
                </a:moveTo>
                <a:cubicBezTo>
                  <a:pt x="8114322" y="205226"/>
                  <a:pt x="8102857" y="220814"/>
                  <a:pt x="8102857" y="240591"/>
                </a:cubicBezTo>
                <a:cubicBezTo>
                  <a:pt x="8102857" y="261375"/>
                  <a:pt x="8113995" y="276459"/>
                  <a:pt x="8135778" y="276459"/>
                </a:cubicBezTo>
                <a:cubicBezTo>
                  <a:pt x="8142821" y="276459"/>
                  <a:pt x="8148062" y="275957"/>
                  <a:pt x="8153139" y="274280"/>
                </a:cubicBezTo>
                <a:lnTo>
                  <a:pt x="8152320" y="259531"/>
                </a:lnTo>
                <a:cubicBezTo>
                  <a:pt x="8149372" y="260872"/>
                  <a:pt x="8143967" y="262716"/>
                  <a:pt x="8139054" y="262716"/>
                </a:cubicBezTo>
                <a:cubicBezTo>
                  <a:pt x="8126934" y="262716"/>
                  <a:pt x="8121037" y="253162"/>
                  <a:pt x="8121037" y="240591"/>
                </a:cubicBezTo>
                <a:cubicBezTo>
                  <a:pt x="8121037" y="227686"/>
                  <a:pt x="8127916" y="218970"/>
                  <a:pt x="8138562" y="218970"/>
                </a:cubicBezTo>
                <a:cubicBezTo>
                  <a:pt x="8143967" y="218970"/>
                  <a:pt x="8147243" y="219976"/>
                  <a:pt x="8150355" y="221484"/>
                </a:cubicBezTo>
                <a:lnTo>
                  <a:pt x="8151993" y="207405"/>
                </a:lnTo>
                <a:cubicBezTo>
                  <a:pt x="8147243" y="206064"/>
                  <a:pt x="8142166" y="205226"/>
                  <a:pt x="8135123" y="205226"/>
                </a:cubicBezTo>
                <a:close/>
                <a:moveTo>
                  <a:pt x="8060633" y="205226"/>
                </a:moveTo>
                <a:cubicBezTo>
                  <a:pt x="8039737" y="205226"/>
                  <a:pt x="8029535" y="221484"/>
                  <a:pt x="8029535" y="241262"/>
                </a:cubicBezTo>
                <a:cubicBezTo>
                  <a:pt x="8029535" y="263554"/>
                  <a:pt x="8042369" y="276459"/>
                  <a:pt x="8064417" y="276459"/>
                </a:cubicBezTo>
                <a:cubicBezTo>
                  <a:pt x="8073796" y="276459"/>
                  <a:pt x="8081035" y="274616"/>
                  <a:pt x="8087452" y="271096"/>
                </a:cubicBezTo>
                <a:lnTo>
                  <a:pt x="8087452" y="256682"/>
                </a:lnTo>
                <a:cubicBezTo>
                  <a:pt x="8081035" y="260369"/>
                  <a:pt x="8073631" y="263554"/>
                  <a:pt x="8065240" y="263554"/>
                </a:cubicBezTo>
                <a:cubicBezTo>
                  <a:pt x="8054545" y="263554"/>
                  <a:pt x="8046976" y="257352"/>
                  <a:pt x="8046153" y="246290"/>
                </a:cubicBezTo>
                <a:lnTo>
                  <a:pt x="8092388" y="246290"/>
                </a:lnTo>
                <a:cubicBezTo>
                  <a:pt x="8092388" y="222490"/>
                  <a:pt x="8085313" y="205226"/>
                  <a:pt x="8060633" y="205226"/>
                </a:cubicBezTo>
                <a:close/>
                <a:moveTo>
                  <a:pt x="8740383" y="205224"/>
                </a:moveTo>
                <a:cubicBezTo>
                  <a:pt x="8719016" y="205224"/>
                  <a:pt x="8708333" y="221481"/>
                  <a:pt x="8708333" y="241259"/>
                </a:cubicBezTo>
                <a:cubicBezTo>
                  <a:pt x="8708333" y="263551"/>
                  <a:pt x="8721729" y="276457"/>
                  <a:pt x="8744452" y="276457"/>
                </a:cubicBezTo>
                <a:cubicBezTo>
                  <a:pt x="8754118" y="276457"/>
                  <a:pt x="8761579" y="274613"/>
                  <a:pt x="8768193" y="271093"/>
                </a:cubicBezTo>
                <a:lnTo>
                  <a:pt x="8768193" y="256679"/>
                </a:lnTo>
                <a:cubicBezTo>
                  <a:pt x="8761410" y="260366"/>
                  <a:pt x="8753949" y="263551"/>
                  <a:pt x="8745300" y="263551"/>
                </a:cubicBezTo>
                <a:cubicBezTo>
                  <a:pt x="8734108" y="263551"/>
                  <a:pt x="8726308" y="257349"/>
                  <a:pt x="8725630" y="246287"/>
                </a:cubicBezTo>
                <a:lnTo>
                  <a:pt x="8773280" y="246287"/>
                </a:lnTo>
                <a:cubicBezTo>
                  <a:pt x="8773280" y="222487"/>
                  <a:pt x="8765988" y="205224"/>
                  <a:pt x="8740383" y="205224"/>
                </a:cubicBezTo>
                <a:close/>
                <a:moveTo>
                  <a:pt x="8824131" y="205223"/>
                </a:moveTo>
                <a:cubicBezTo>
                  <a:pt x="8815172" y="205223"/>
                  <a:pt x="8807842" y="208215"/>
                  <a:pt x="8802467" y="216026"/>
                </a:cubicBezTo>
                <a:lnTo>
                  <a:pt x="8802141" y="216026"/>
                </a:lnTo>
                <a:lnTo>
                  <a:pt x="8802141" y="206719"/>
                </a:lnTo>
                <a:lnTo>
                  <a:pt x="8785852" y="206719"/>
                </a:lnTo>
                <a:lnTo>
                  <a:pt x="8785852" y="274361"/>
                </a:lnTo>
                <a:lnTo>
                  <a:pt x="8803118" y="274361"/>
                </a:lnTo>
                <a:lnTo>
                  <a:pt x="8803118" y="241288"/>
                </a:lnTo>
                <a:cubicBezTo>
                  <a:pt x="8803118" y="232646"/>
                  <a:pt x="8805724" y="218852"/>
                  <a:pt x="8818267" y="218852"/>
                </a:cubicBezTo>
                <a:cubicBezTo>
                  <a:pt x="8829343" y="218852"/>
                  <a:pt x="8829506" y="229987"/>
                  <a:pt x="8829506" y="238297"/>
                </a:cubicBezTo>
                <a:lnTo>
                  <a:pt x="8829506" y="274361"/>
                </a:lnTo>
                <a:lnTo>
                  <a:pt x="8846609" y="274361"/>
                </a:lnTo>
                <a:lnTo>
                  <a:pt x="8846609" y="231649"/>
                </a:lnTo>
                <a:cubicBezTo>
                  <a:pt x="8846609" y="216525"/>
                  <a:pt x="8839931" y="205223"/>
                  <a:pt x="8824131" y="205223"/>
                </a:cubicBezTo>
                <a:close/>
                <a:moveTo>
                  <a:pt x="8663196" y="205223"/>
                </a:moveTo>
                <a:cubicBezTo>
                  <a:pt x="8652704" y="205223"/>
                  <a:pt x="8645375" y="215859"/>
                  <a:pt x="8644709" y="222175"/>
                </a:cubicBezTo>
                <a:lnTo>
                  <a:pt x="8644376" y="222175"/>
                </a:lnTo>
                <a:lnTo>
                  <a:pt x="8644376" y="206719"/>
                </a:lnTo>
                <a:lnTo>
                  <a:pt x="8628720" y="206719"/>
                </a:lnTo>
                <a:lnTo>
                  <a:pt x="8628720" y="274361"/>
                </a:lnTo>
                <a:lnTo>
                  <a:pt x="8646375" y="274361"/>
                </a:lnTo>
                <a:lnTo>
                  <a:pt x="8646375" y="249597"/>
                </a:lnTo>
                <a:cubicBezTo>
                  <a:pt x="8646375" y="239792"/>
                  <a:pt x="8646375" y="222009"/>
                  <a:pt x="8660698" y="222009"/>
                </a:cubicBezTo>
                <a:cubicBezTo>
                  <a:pt x="8663863" y="222009"/>
                  <a:pt x="8667027" y="222507"/>
                  <a:pt x="8668526" y="223504"/>
                </a:cubicBezTo>
                <a:lnTo>
                  <a:pt x="8668526" y="205721"/>
                </a:lnTo>
                <a:cubicBezTo>
                  <a:pt x="8666694" y="205223"/>
                  <a:pt x="8664862" y="205223"/>
                  <a:pt x="8663196" y="205223"/>
                </a:cubicBezTo>
                <a:close/>
                <a:moveTo>
                  <a:pt x="8511068" y="205223"/>
                </a:moveTo>
                <a:cubicBezTo>
                  <a:pt x="8490172" y="205223"/>
                  <a:pt x="8479971" y="221481"/>
                  <a:pt x="8479971" y="241258"/>
                </a:cubicBezTo>
                <a:cubicBezTo>
                  <a:pt x="8479971" y="263550"/>
                  <a:pt x="8492805" y="276456"/>
                  <a:pt x="8514853" y="276456"/>
                </a:cubicBezTo>
                <a:cubicBezTo>
                  <a:pt x="8524231" y="276456"/>
                  <a:pt x="8531471" y="274612"/>
                  <a:pt x="8537888" y="271092"/>
                </a:cubicBezTo>
                <a:lnTo>
                  <a:pt x="8537888" y="256678"/>
                </a:lnTo>
                <a:cubicBezTo>
                  <a:pt x="8531471" y="260366"/>
                  <a:pt x="8524067" y="263550"/>
                  <a:pt x="8515675" y="263550"/>
                </a:cubicBezTo>
                <a:cubicBezTo>
                  <a:pt x="8504981" y="263550"/>
                  <a:pt x="8497412" y="257349"/>
                  <a:pt x="8496589" y="246287"/>
                </a:cubicBezTo>
                <a:lnTo>
                  <a:pt x="8542824" y="246287"/>
                </a:lnTo>
                <a:cubicBezTo>
                  <a:pt x="8542824" y="222486"/>
                  <a:pt x="8535913" y="205223"/>
                  <a:pt x="8511068" y="205223"/>
                </a:cubicBezTo>
                <a:close/>
                <a:moveTo>
                  <a:pt x="8257563" y="205223"/>
                </a:moveTo>
                <a:cubicBezTo>
                  <a:pt x="8236667" y="205223"/>
                  <a:pt x="8226465" y="221481"/>
                  <a:pt x="8226465" y="241259"/>
                </a:cubicBezTo>
                <a:cubicBezTo>
                  <a:pt x="8226465" y="263550"/>
                  <a:pt x="8239299" y="276456"/>
                  <a:pt x="8261347" y="276456"/>
                </a:cubicBezTo>
                <a:cubicBezTo>
                  <a:pt x="8270726" y="276456"/>
                  <a:pt x="8277965" y="274613"/>
                  <a:pt x="8284382" y="271093"/>
                </a:cubicBezTo>
                <a:lnTo>
                  <a:pt x="8284382" y="256679"/>
                </a:lnTo>
                <a:cubicBezTo>
                  <a:pt x="8277801" y="260366"/>
                  <a:pt x="8270561" y="263550"/>
                  <a:pt x="8262170" y="263550"/>
                </a:cubicBezTo>
                <a:cubicBezTo>
                  <a:pt x="8251310" y="263550"/>
                  <a:pt x="8243906" y="257349"/>
                  <a:pt x="8243083" y="246287"/>
                </a:cubicBezTo>
                <a:lnTo>
                  <a:pt x="8289318" y="246287"/>
                </a:lnTo>
                <a:cubicBezTo>
                  <a:pt x="8289318" y="222487"/>
                  <a:pt x="8282243" y="205223"/>
                  <a:pt x="8257563" y="205223"/>
                </a:cubicBezTo>
                <a:close/>
                <a:moveTo>
                  <a:pt x="8410833" y="196843"/>
                </a:moveTo>
                <a:lnTo>
                  <a:pt x="8420989" y="196843"/>
                </a:lnTo>
                <a:cubicBezTo>
                  <a:pt x="8436060" y="196843"/>
                  <a:pt x="8450639" y="208180"/>
                  <a:pt x="8450639" y="228186"/>
                </a:cubicBezTo>
                <a:cubicBezTo>
                  <a:pt x="8450639" y="248192"/>
                  <a:pt x="8436060" y="259695"/>
                  <a:pt x="8420989" y="259695"/>
                </a:cubicBezTo>
                <a:lnTo>
                  <a:pt x="8410833" y="259695"/>
                </a:lnTo>
                <a:close/>
                <a:moveTo>
                  <a:pt x="8888195" y="188465"/>
                </a:moveTo>
                <a:lnTo>
                  <a:pt x="8870273" y="194100"/>
                </a:lnTo>
                <a:lnTo>
                  <a:pt x="8870273" y="207522"/>
                </a:lnTo>
                <a:lnTo>
                  <a:pt x="8857085" y="207522"/>
                </a:lnTo>
                <a:lnTo>
                  <a:pt x="8857085" y="220448"/>
                </a:lnTo>
                <a:lnTo>
                  <a:pt x="8870273" y="220448"/>
                </a:lnTo>
                <a:lnTo>
                  <a:pt x="8870273" y="254750"/>
                </a:lnTo>
                <a:cubicBezTo>
                  <a:pt x="8870273" y="268007"/>
                  <a:pt x="8878050" y="276458"/>
                  <a:pt x="8891914" y="276458"/>
                </a:cubicBezTo>
                <a:cubicBezTo>
                  <a:pt x="8897325" y="276458"/>
                  <a:pt x="8901551" y="275961"/>
                  <a:pt x="8905271" y="274967"/>
                </a:cubicBezTo>
                <a:lnTo>
                  <a:pt x="8904764" y="261047"/>
                </a:lnTo>
                <a:cubicBezTo>
                  <a:pt x="8902735" y="262207"/>
                  <a:pt x="8899692" y="262870"/>
                  <a:pt x="8896479" y="262870"/>
                </a:cubicBezTo>
                <a:cubicBezTo>
                  <a:pt x="8889716" y="262870"/>
                  <a:pt x="8888195" y="257567"/>
                  <a:pt x="8888195" y="251767"/>
                </a:cubicBezTo>
                <a:lnTo>
                  <a:pt x="8888195" y="220448"/>
                </a:lnTo>
                <a:lnTo>
                  <a:pt x="8904087" y="220448"/>
                </a:lnTo>
                <a:lnTo>
                  <a:pt x="8904087" y="207522"/>
                </a:lnTo>
                <a:lnTo>
                  <a:pt x="8888195" y="207522"/>
                </a:lnTo>
                <a:close/>
                <a:moveTo>
                  <a:pt x="7819898" y="182179"/>
                </a:moveTo>
                <a:cubicBezTo>
                  <a:pt x="7788782" y="182179"/>
                  <a:pt x="7769747" y="199711"/>
                  <a:pt x="7769747" y="230972"/>
                </a:cubicBezTo>
                <a:cubicBezTo>
                  <a:pt x="7769747" y="261737"/>
                  <a:pt x="7790271" y="276458"/>
                  <a:pt x="7819898" y="276458"/>
                </a:cubicBezTo>
                <a:cubicBezTo>
                  <a:pt x="7829664" y="276458"/>
                  <a:pt x="7839760" y="274473"/>
                  <a:pt x="7849360" y="271827"/>
                </a:cubicBezTo>
                <a:lnTo>
                  <a:pt x="7849360" y="222702"/>
                </a:lnTo>
                <a:lnTo>
                  <a:pt x="7812450" y="222702"/>
                </a:lnTo>
                <a:lnTo>
                  <a:pt x="7812450" y="237092"/>
                </a:lnTo>
                <a:lnTo>
                  <a:pt x="7831816" y="237092"/>
                </a:lnTo>
                <a:lnTo>
                  <a:pt x="7831816" y="260910"/>
                </a:lnTo>
                <a:cubicBezTo>
                  <a:pt x="7828671" y="261572"/>
                  <a:pt x="7824864" y="262233"/>
                  <a:pt x="7819898" y="262233"/>
                </a:cubicBezTo>
                <a:cubicBezTo>
                  <a:pt x="7800368" y="262233"/>
                  <a:pt x="7788782" y="248174"/>
                  <a:pt x="7788782" y="229649"/>
                </a:cubicBezTo>
                <a:cubicBezTo>
                  <a:pt x="7788782" y="210959"/>
                  <a:pt x="7800699" y="196569"/>
                  <a:pt x="7821885" y="196569"/>
                </a:cubicBezTo>
                <a:cubicBezTo>
                  <a:pt x="7829167" y="196569"/>
                  <a:pt x="7838436" y="198223"/>
                  <a:pt x="7845388" y="201365"/>
                </a:cubicBezTo>
                <a:lnTo>
                  <a:pt x="7846712" y="185983"/>
                </a:lnTo>
                <a:cubicBezTo>
                  <a:pt x="7838767" y="183667"/>
                  <a:pt x="7830491" y="182179"/>
                  <a:pt x="7819898" y="182179"/>
                </a:cubicBezTo>
                <a:close/>
                <a:moveTo>
                  <a:pt x="8391977" y="182176"/>
                </a:moveTo>
                <a:lnTo>
                  <a:pt x="8391977" y="274359"/>
                </a:lnTo>
                <a:lnTo>
                  <a:pt x="8416770" y="274359"/>
                </a:lnTo>
                <a:cubicBezTo>
                  <a:pt x="8444702" y="274359"/>
                  <a:pt x="8469495" y="264823"/>
                  <a:pt x="8469495" y="228184"/>
                </a:cubicBezTo>
                <a:cubicBezTo>
                  <a:pt x="8469495" y="191712"/>
                  <a:pt x="8444702" y="182176"/>
                  <a:pt x="8416770" y="182176"/>
                </a:cubicBezTo>
                <a:close/>
                <a:moveTo>
                  <a:pt x="7868214" y="177988"/>
                </a:moveTo>
                <a:lnTo>
                  <a:pt x="7868214" y="194749"/>
                </a:lnTo>
                <a:lnTo>
                  <a:pt x="7884975" y="194749"/>
                </a:lnTo>
                <a:lnTo>
                  <a:pt x="7884975" y="177988"/>
                </a:lnTo>
                <a:close/>
                <a:moveTo>
                  <a:pt x="8679002" y="177986"/>
                </a:moveTo>
                <a:lnTo>
                  <a:pt x="8679002" y="194747"/>
                </a:lnTo>
                <a:lnTo>
                  <a:pt x="8695763" y="194747"/>
                </a:lnTo>
                <a:lnTo>
                  <a:pt x="8695763" y="177986"/>
                </a:lnTo>
                <a:close/>
                <a:moveTo>
                  <a:pt x="8163620" y="177985"/>
                </a:moveTo>
                <a:lnTo>
                  <a:pt x="8163620" y="274358"/>
                </a:lnTo>
                <a:lnTo>
                  <a:pt x="8181292" y="274358"/>
                </a:lnTo>
                <a:lnTo>
                  <a:pt x="8181292" y="241737"/>
                </a:lnTo>
                <a:lnTo>
                  <a:pt x="8181459" y="241737"/>
                </a:lnTo>
                <a:lnTo>
                  <a:pt x="8204133" y="274358"/>
                </a:lnTo>
                <a:lnTo>
                  <a:pt x="8226473" y="274358"/>
                </a:lnTo>
                <a:lnTo>
                  <a:pt x="8198131" y="237101"/>
                </a:lnTo>
                <a:lnTo>
                  <a:pt x="8223306" y="206963"/>
                </a:lnTo>
                <a:lnTo>
                  <a:pt x="8202632" y="206963"/>
                </a:lnTo>
                <a:lnTo>
                  <a:pt x="8181459" y="233954"/>
                </a:lnTo>
                <a:lnTo>
                  <a:pt x="8181292" y="233954"/>
                </a:lnTo>
                <a:lnTo>
                  <a:pt x="8181292" y="177985"/>
                </a:lnTo>
                <a:close/>
                <a:moveTo>
                  <a:pt x="0" y="0"/>
                </a:moveTo>
                <a:lnTo>
                  <a:pt x="9143993" y="0"/>
                </a:lnTo>
                <a:lnTo>
                  <a:pt x="9143993" y="5143496"/>
                </a:lnTo>
                <a:lnTo>
                  <a:pt x="0" y="5143496"/>
                </a:lnTo>
                <a:close/>
              </a:path>
            </a:pathLst>
          </a:cu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7B705F22-2FE1-4757-B6DB-20ED7BCCDA4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290" y="0"/>
            <a:ext cx="9066032" cy="5143500"/>
          </a:xfrm>
          <a:prstGeom prst="rect">
            <a:avLst/>
          </a:prstGeom>
        </p:spPr>
      </p:pic>
      <p:sp>
        <p:nvSpPr>
          <p:cNvPr id="115" name="Freeform 5">
            <a:extLst>
              <a:ext uri="{FF2B5EF4-FFF2-40B4-BE49-F238E27FC236}">
                <a16:creationId xmlns:a16="http://schemas.microsoft.com/office/drawing/2014/main" id="{9DEA59F7-C183-49E2-8828-2F2B721D52C3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1000" y="1811731"/>
            <a:ext cx="3042000" cy="1520038"/>
          </a:xfrm>
          <a:custGeom>
            <a:avLst/>
            <a:gdLst>
              <a:gd name="T0" fmla="*/ 13419 w 13419"/>
              <a:gd name="T1" fmla="*/ 3355 h 6710"/>
              <a:gd name="T2" fmla="*/ 10061 w 13419"/>
              <a:gd name="T3" fmla="*/ 0 h 6710"/>
              <a:gd name="T4" fmla="*/ 6114 w 13419"/>
              <a:gd name="T5" fmla="*/ 0 h 6710"/>
              <a:gd name="T6" fmla="*/ 6114 w 13419"/>
              <a:gd name="T7" fmla="*/ 2760 h 6710"/>
              <a:gd name="T8" fmla="*/ 3356 w 13419"/>
              <a:gd name="T9" fmla="*/ 2760 h 6710"/>
              <a:gd name="T10" fmla="*/ 3356 w 13419"/>
              <a:gd name="T11" fmla="*/ 3950 h 6710"/>
              <a:gd name="T12" fmla="*/ 6114 w 13419"/>
              <a:gd name="T13" fmla="*/ 3950 h 6710"/>
              <a:gd name="T14" fmla="*/ 6114 w 13419"/>
              <a:gd name="T15" fmla="*/ 5520 h 6710"/>
              <a:gd name="T16" fmla="*/ 3359 w 13419"/>
              <a:gd name="T17" fmla="*/ 5520 h 6710"/>
              <a:gd name="T18" fmla="*/ 1191 w 13419"/>
              <a:gd name="T19" fmla="*/ 3355 h 6710"/>
              <a:gd name="T20" fmla="*/ 3359 w 13419"/>
              <a:gd name="T21" fmla="*/ 1190 h 6710"/>
              <a:gd name="T22" fmla="*/ 4737 w 13419"/>
              <a:gd name="T23" fmla="*/ 1190 h 6710"/>
              <a:gd name="T24" fmla="*/ 4737 w 13419"/>
              <a:gd name="T25" fmla="*/ 0 h 6710"/>
              <a:gd name="T26" fmla="*/ 3359 w 13419"/>
              <a:gd name="T27" fmla="*/ 0 h 6710"/>
              <a:gd name="T28" fmla="*/ 0 w 13419"/>
              <a:gd name="T29" fmla="*/ 3355 h 6710"/>
              <a:gd name="T30" fmla="*/ 3359 w 13419"/>
              <a:gd name="T31" fmla="*/ 6710 h 6710"/>
              <a:gd name="T32" fmla="*/ 10061 w 13419"/>
              <a:gd name="T33" fmla="*/ 6710 h 6710"/>
              <a:gd name="T34" fmla="*/ 13419 w 13419"/>
              <a:gd name="T35" fmla="*/ 3355 h 6710"/>
              <a:gd name="T36" fmla="*/ 10061 w 13419"/>
              <a:gd name="T37" fmla="*/ 5520 h 6710"/>
              <a:gd name="T38" fmla="*/ 7305 w 13419"/>
              <a:gd name="T39" fmla="*/ 5520 h 6710"/>
              <a:gd name="T40" fmla="*/ 7305 w 13419"/>
              <a:gd name="T41" fmla="*/ 3950 h 6710"/>
              <a:gd name="T42" fmla="*/ 10064 w 13419"/>
              <a:gd name="T43" fmla="*/ 3950 h 6710"/>
              <a:gd name="T44" fmla="*/ 10064 w 13419"/>
              <a:gd name="T45" fmla="*/ 2760 h 6710"/>
              <a:gd name="T46" fmla="*/ 7305 w 13419"/>
              <a:gd name="T47" fmla="*/ 2760 h 6710"/>
              <a:gd name="T48" fmla="*/ 7305 w 13419"/>
              <a:gd name="T49" fmla="*/ 1190 h 6710"/>
              <a:gd name="T50" fmla="*/ 10061 w 13419"/>
              <a:gd name="T51" fmla="*/ 1190 h 6710"/>
              <a:gd name="T52" fmla="*/ 12228 w 13419"/>
              <a:gd name="T53" fmla="*/ 3355 h 6710"/>
              <a:gd name="T54" fmla="*/ 10061 w 13419"/>
              <a:gd name="T55" fmla="*/ 5520 h 6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419" h="6710">
                <a:moveTo>
                  <a:pt x="13419" y="3355"/>
                </a:moveTo>
                <a:cubicBezTo>
                  <a:pt x="13419" y="1503"/>
                  <a:pt x="11915" y="0"/>
                  <a:pt x="10061" y="0"/>
                </a:cubicBezTo>
                <a:lnTo>
                  <a:pt x="6114" y="0"/>
                </a:lnTo>
                <a:lnTo>
                  <a:pt x="6114" y="2760"/>
                </a:lnTo>
                <a:lnTo>
                  <a:pt x="3356" y="2760"/>
                </a:lnTo>
                <a:lnTo>
                  <a:pt x="3356" y="3950"/>
                </a:lnTo>
                <a:lnTo>
                  <a:pt x="6114" y="3950"/>
                </a:lnTo>
                <a:lnTo>
                  <a:pt x="6114" y="5520"/>
                </a:lnTo>
                <a:lnTo>
                  <a:pt x="3359" y="5520"/>
                </a:lnTo>
                <a:cubicBezTo>
                  <a:pt x="2162" y="5520"/>
                  <a:pt x="1191" y="4550"/>
                  <a:pt x="1191" y="3355"/>
                </a:cubicBezTo>
                <a:cubicBezTo>
                  <a:pt x="1191" y="2160"/>
                  <a:pt x="2162" y="1190"/>
                  <a:pt x="3359" y="1190"/>
                </a:cubicBezTo>
                <a:lnTo>
                  <a:pt x="4737" y="1190"/>
                </a:lnTo>
                <a:lnTo>
                  <a:pt x="4737" y="0"/>
                </a:lnTo>
                <a:lnTo>
                  <a:pt x="3359" y="0"/>
                </a:lnTo>
                <a:cubicBezTo>
                  <a:pt x="1504" y="0"/>
                  <a:pt x="0" y="1503"/>
                  <a:pt x="0" y="3355"/>
                </a:cubicBezTo>
                <a:cubicBezTo>
                  <a:pt x="0" y="5184"/>
                  <a:pt x="1512" y="6710"/>
                  <a:pt x="3359" y="6710"/>
                </a:cubicBezTo>
                <a:lnTo>
                  <a:pt x="10061" y="6710"/>
                </a:lnTo>
                <a:cubicBezTo>
                  <a:pt x="11908" y="6710"/>
                  <a:pt x="13419" y="5196"/>
                  <a:pt x="13419" y="3355"/>
                </a:cubicBezTo>
                <a:close/>
                <a:moveTo>
                  <a:pt x="10061" y="5520"/>
                </a:moveTo>
                <a:lnTo>
                  <a:pt x="7305" y="5520"/>
                </a:lnTo>
                <a:lnTo>
                  <a:pt x="7305" y="3950"/>
                </a:lnTo>
                <a:lnTo>
                  <a:pt x="10064" y="3950"/>
                </a:lnTo>
                <a:lnTo>
                  <a:pt x="10064" y="2760"/>
                </a:lnTo>
                <a:lnTo>
                  <a:pt x="7305" y="2760"/>
                </a:lnTo>
                <a:lnTo>
                  <a:pt x="7305" y="1190"/>
                </a:lnTo>
                <a:lnTo>
                  <a:pt x="10061" y="1190"/>
                </a:lnTo>
                <a:cubicBezTo>
                  <a:pt x="11257" y="1190"/>
                  <a:pt x="12228" y="2160"/>
                  <a:pt x="12228" y="3355"/>
                </a:cubicBezTo>
                <a:cubicBezTo>
                  <a:pt x="12228" y="4550"/>
                  <a:pt x="11257" y="5520"/>
                  <a:pt x="10061" y="55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de-DE" sz="450">
              <a:solidFill>
                <a:schemeClr val="tx1"/>
              </a:solidFill>
            </a:endParaRPr>
          </a:p>
        </p:txBody>
      </p:sp>
      <p:grpSp>
        <p:nvGrpSpPr>
          <p:cNvPr id="4" name="Gruppieren 3" hidden="1">
            <a:extLst>
              <a:ext uri="{FF2B5EF4-FFF2-40B4-BE49-F238E27FC236}">
                <a16:creationId xmlns:a16="http://schemas.microsoft.com/office/drawing/2014/main" id="{2A339EC3-FCDB-41DD-8ADC-DA5A416C0B29}"/>
              </a:ext>
            </a:extLst>
          </p:cNvPr>
          <p:cNvGrpSpPr/>
          <p:nvPr/>
        </p:nvGrpSpPr>
        <p:grpSpPr>
          <a:xfrm>
            <a:off x="7783576" y="179762"/>
            <a:ext cx="1115940" cy="97329"/>
            <a:chOff x="8029575" y="179762"/>
            <a:chExt cx="932283" cy="81311"/>
          </a:xfrm>
        </p:grpSpPr>
        <p:sp>
          <p:nvSpPr>
            <p:cNvPr id="137" name="Freeform 28">
              <a:extLst>
                <a:ext uri="{FF2B5EF4-FFF2-40B4-BE49-F238E27FC236}">
                  <a16:creationId xmlns:a16="http://schemas.microsoft.com/office/drawing/2014/main" id="{F9BFA73C-4D2E-45CF-A5F8-2FB61C3033D5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4892" y="201984"/>
              <a:ext cx="49997" cy="57573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8" name="Freeform 29">
              <a:extLst>
                <a:ext uri="{FF2B5EF4-FFF2-40B4-BE49-F238E27FC236}">
                  <a16:creationId xmlns:a16="http://schemas.microsoft.com/office/drawing/2014/main" id="{EA86BBA2-364E-480F-99AC-796F9D245C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135126" y="201984"/>
              <a:ext cx="51514" cy="59089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9" name="Freeform 30">
              <a:extLst>
                <a:ext uri="{FF2B5EF4-FFF2-40B4-BE49-F238E27FC236}">
                  <a16:creationId xmlns:a16="http://schemas.microsoft.com/office/drawing/2014/main" id="{22905458-0E49-4305-BD6F-3422C70783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01258" y="201984"/>
              <a:ext cx="51514" cy="59089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0" name="Freeform 31">
              <a:extLst>
                <a:ext uri="{FF2B5EF4-FFF2-40B4-BE49-F238E27FC236}">
                  <a16:creationId xmlns:a16="http://schemas.microsoft.com/office/drawing/2014/main" id="{4F9DB8FD-F4CD-4CCB-AE52-E97A2577A988}"/>
                </a:ext>
              </a:extLst>
            </p:cNvPr>
            <p:cNvSpPr>
              <a:spLocks/>
            </p:cNvSpPr>
            <p:nvPr/>
          </p:nvSpPr>
          <p:spPr bwMode="auto">
            <a:xfrm>
              <a:off x="8029575" y="182288"/>
              <a:ext cx="64643" cy="7878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1" name="Freeform 32">
              <a:extLst>
                <a:ext uri="{FF2B5EF4-FFF2-40B4-BE49-F238E27FC236}">
                  <a16:creationId xmlns:a16="http://schemas.microsoft.com/office/drawing/2014/main" id="{28A87A40-DF57-4625-8F21-1BD820B7B0C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404811" y="201984"/>
              <a:ext cx="52018" cy="59089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2" name="Freeform 33">
              <a:extLst>
                <a:ext uri="{FF2B5EF4-FFF2-40B4-BE49-F238E27FC236}">
                  <a16:creationId xmlns:a16="http://schemas.microsoft.com/office/drawing/2014/main" id="{5B83B56D-30BF-44F9-85F7-23D1806A4F5D}"/>
                </a:ext>
              </a:extLst>
            </p:cNvPr>
            <p:cNvSpPr>
              <a:spLocks/>
            </p:cNvSpPr>
            <p:nvPr/>
          </p:nvSpPr>
          <p:spPr bwMode="auto">
            <a:xfrm>
              <a:off x="8923476" y="187338"/>
              <a:ext cx="38382" cy="73735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3" name="Rectangle 34">
              <a:extLst>
                <a:ext uri="{FF2B5EF4-FFF2-40B4-BE49-F238E27FC236}">
                  <a16:creationId xmlns:a16="http://schemas.microsoft.com/office/drawing/2014/main" id="{D01F3770-DB2E-46E3-93AF-623CDC698C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6007" y="179762"/>
              <a:ext cx="14140" cy="13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4" name="Rectangle 35">
              <a:extLst>
                <a:ext uri="{FF2B5EF4-FFF2-40B4-BE49-F238E27FC236}">
                  <a16:creationId xmlns:a16="http://schemas.microsoft.com/office/drawing/2014/main" id="{E1BDBF53-A4B0-4A22-93C5-59B7ACB5EB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76007" y="202994"/>
              <a:ext cx="14140" cy="565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5" name="Freeform 36">
              <a:extLst>
                <a:ext uri="{FF2B5EF4-FFF2-40B4-BE49-F238E27FC236}">
                  <a16:creationId xmlns:a16="http://schemas.microsoft.com/office/drawing/2014/main" id="{032744DC-8BE6-4698-85FF-00FA2FBF5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53298" y="179762"/>
              <a:ext cx="50504" cy="79795"/>
            </a:xfrm>
            <a:custGeom>
              <a:avLst/>
              <a:gdLst>
                <a:gd name="T0" fmla="*/ 29 w 100"/>
                <a:gd name="T1" fmla="*/ 103 h 158"/>
                <a:gd name="T2" fmla="*/ 29 w 100"/>
                <a:gd name="T3" fmla="*/ 103 h 158"/>
                <a:gd name="T4" fmla="*/ 64 w 100"/>
                <a:gd name="T5" fmla="*/ 158 h 158"/>
                <a:gd name="T6" fmla="*/ 100 w 100"/>
                <a:gd name="T7" fmla="*/ 158 h 158"/>
                <a:gd name="T8" fmla="*/ 55 w 100"/>
                <a:gd name="T9" fmla="*/ 96 h 158"/>
                <a:gd name="T10" fmla="*/ 95 w 100"/>
                <a:gd name="T11" fmla="*/ 46 h 158"/>
                <a:gd name="T12" fmla="*/ 62 w 100"/>
                <a:gd name="T13" fmla="*/ 46 h 158"/>
                <a:gd name="T14" fmla="*/ 29 w 100"/>
                <a:gd name="T15" fmla="*/ 91 h 158"/>
                <a:gd name="T16" fmla="*/ 29 w 100"/>
                <a:gd name="T17" fmla="*/ 91 h 158"/>
                <a:gd name="T18" fmla="*/ 29 w 100"/>
                <a:gd name="T19" fmla="*/ 0 h 158"/>
                <a:gd name="T20" fmla="*/ 0 w 100"/>
                <a:gd name="T21" fmla="*/ 0 h 158"/>
                <a:gd name="T22" fmla="*/ 0 w 100"/>
                <a:gd name="T23" fmla="*/ 158 h 158"/>
                <a:gd name="T24" fmla="*/ 29 w 100"/>
                <a:gd name="T25" fmla="*/ 158 h 158"/>
                <a:gd name="T26" fmla="*/ 29 w 100"/>
                <a:gd name="T27" fmla="*/ 103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0" h="158">
                  <a:moveTo>
                    <a:pt x="29" y="103"/>
                  </a:moveTo>
                  <a:lnTo>
                    <a:pt x="29" y="103"/>
                  </a:lnTo>
                  <a:lnTo>
                    <a:pt x="64" y="158"/>
                  </a:lnTo>
                  <a:lnTo>
                    <a:pt x="100" y="158"/>
                  </a:lnTo>
                  <a:lnTo>
                    <a:pt x="55" y="96"/>
                  </a:lnTo>
                  <a:lnTo>
                    <a:pt x="95" y="46"/>
                  </a:lnTo>
                  <a:lnTo>
                    <a:pt x="62" y="46"/>
                  </a:lnTo>
                  <a:lnTo>
                    <a:pt x="29" y="91"/>
                  </a:lnTo>
                  <a:lnTo>
                    <a:pt x="29" y="91"/>
                  </a:lnTo>
                  <a:lnTo>
                    <a:pt x="29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29" y="158"/>
                  </a:lnTo>
                  <a:lnTo>
                    <a:pt x="29" y="1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6" name="Freeform 37">
              <a:extLst>
                <a:ext uri="{FF2B5EF4-FFF2-40B4-BE49-F238E27FC236}">
                  <a16:creationId xmlns:a16="http://schemas.microsoft.com/office/drawing/2014/main" id="{64BCE41C-2FA8-4DE9-9E63-9CA08FB2E89F}"/>
                </a:ext>
              </a:extLst>
            </p:cNvPr>
            <p:cNvSpPr>
              <a:spLocks/>
            </p:cNvSpPr>
            <p:nvPr/>
          </p:nvSpPr>
          <p:spPr bwMode="auto">
            <a:xfrm>
              <a:off x="8195223" y="201984"/>
              <a:ext cx="39392" cy="59089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38">
              <a:extLst>
                <a:ext uri="{FF2B5EF4-FFF2-40B4-BE49-F238E27FC236}">
                  <a16:creationId xmlns:a16="http://schemas.microsoft.com/office/drawing/2014/main" id="{06FA6D5A-EB80-4A3D-BA65-7688AF7C713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39654" y="183802"/>
              <a:ext cx="64643" cy="75755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39">
              <a:extLst>
                <a:ext uri="{FF2B5EF4-FFF2-40B4-BE49-F238E27FC236}">
                  <a16:creationId xmlns:a16="http://schemas.microsoft.com/office/drawing/2014/main" id="{1560DCC3-A493-4B7A-9880-652B5922A8C6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8941" y="202994"/>
              <a:ext cx="56564" cy="56564"/>
            </a:xfrm>
            <a:custGeom>
              <a:avLst/>
              <a:gdLst>
                <a:gd name="T0" fmla="*/ 112 w 112"/>
                <a:gd name="T1" fmla="*/ 0 h 112"/>
                <a:gd name="T2" fmla="*/ 83 w 112"/>
                <a:gd name="T3" fmla="*/ 0 h 112"/>
                <a:gd name="T4" fmla="*/ 57 w 112"/>
                <a:gd name="T5" fmla="*/ 81 h 112"/>
                <a:gd name="T6" fmla="*/ 57 w 112"/>
                <a:gd name="T7" fmla="*/ 81 h 112"/>
                <a:gd name="T8" fmla="*/ 29 w 112"/>
                <a:gd name="T9" fmla="*/ 0 h 112"/>
                <a:gd name="T10" fmla="*/ 0 w 112"/>
                <a:gd name="T11" fmla="*/ 0 h 112"/>
                <a:gd name="T12" fmla="*/ 41 w 112"/>
                <a:gd name="T13" fmla="*/ 112 h 112"/>
                <a:gd name="T14" fmla="*/ 72 w 112"/>
                <a:gd name="T15" fmla="*/ 112 h 112"/>
                <a:gd name="T16" fmla="*/ 112 w 112"/>
                <a:gd name="T1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2" h="112">
                  <a:moveTo>
                    <a:pt x="112" y="0"/>
                  </a:moveTo>
                  <a:lnTo>
                    <a:pt x="83" y="0"/>
                  </a:lnTo>
                  <a:lnTo>
                    <a:pt x="57" y="81"/>
                  </a:lnTo>
                  <a:lnTo>
                    <a:pt x="57" y="81"/>
                  </a:lnTo>
                  <a:lnTo>
                    <a:pt x="29" y="0"/>
                  </a:lnTo>
                  <a:lnTo>
                    <a:pt x="0" y="0"/>
                  </a:lnTo>
                  <a:lnTo>
                    <a:pt x="41" y="112"/>
                  </a:lnTo>
                  <a:lnTo>
                    <a:pt x="72" y="11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40">
              <a:extLst>
                <a:ext uri="{FF2B5EF4-FFF2-40B4-BE49-F238E27FC236}">
                  <a16:creationId xmlns:a16="http://schemas.microsoft.com/office/drawing/2014/main" id="{3B8081D6-D067-4078-9445-5CE170A203E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01784" y="201984"/>
              <a:ext cx="41918" cy="59089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Rectangle 41">
              <a:extLst>
                <a:ext uri="{FF2B5EF4-FFF2-40B4-BE49-F238E27FC236}">
                  <a16:creationId xmlns:a16="http://schemas.microsoft.com/office/drawing/2014/main" id="{76C9C483-EF0D-4200-9637-9E69C28DAF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875" y="179762"/>
              <a:ext cx="14140" cy="136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42">
              <a:extLst>
                <a:ext uri="{FF2B5EF4-FFF2-40B4-BE49-F238E27FC236}">
                  <a16:creationId xmlns:a16="http://schemas.microsoft.com/office/drawing/2014/main" id="{EAAA3525-AC41-4F22-A5B4-91A5A6EC75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41687" y="201984"/>
              <a:ext cx="51514" cy="59089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43">
              <a:extLst>
                <a:ext uri="{FF2B5EF4-FFF2-40B4-BE49-F238E27FC236}">
                  <a16:creationId xmlns:a16="http://schemas.microsoft.com/office/drawing/2014/main" id="{874E72C1-D7D2-4169-9D25-5A2493A58F9C}"/>
                </a:ext>
              </a:extLst>
            </p:cNvPr>
            <p:cNvSpPr>
              <a:spLocks/>
            </p:cNvSpPr>
            <p:nvPr/>
          </p:nvSpPr>
          <p:spPr bwMode="auto">
            <a:xfrm>
              <a:off x="8734090" y="201984"/>
              <a:ext cx="33332" cy="57573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44">
              <a:extLst>
                <a:ext uri="{FF2B5EF4-FFF2-40B4-BE49-F238E27FC236}">
                  <a16:creationId xmlns:a16="http://schemas.microsoft.com/office/drawing/2014/main" id="{A361D270-8B49-426B-8465-3A05345B0D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612883" y="201984"/>
              <a:ext cx="51514" cy="59089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Rectangle 45">
              <a:extLst>
                <a:ext uri="{FF2B5EF4-FFF2-40B4-BE49-F238E27FC236}">
                  <a16:creationId xmlns:a16="http://schemas.microsoft.com/office/drawing/2014/main" id="{A3BD965A-4381-4D58-B4A6-0B822000F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109875" y="202994"/>
              <a:ext cx="14140" cy="565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46">
              <a:extLst>
                <a:ext uri="{FF2B5EF4-FFF2-40B4-BE49-F238E27FC236}">
                  <a16:creationId xmlns:a16="http://schemas.microsoft.com/office/drawing/2014/main" id="{2A52C2FD-BD49-4AF1-8F40-974CEA3E0500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0970" y="204004"/>
              <a:ext cx="54038" cy="55554"/>
            </a:xfrm>
            <a:custGeom>
              <a:avLst/>
              <a:gdLst>
                <a:gd name="T0" fmla="*/ 107 w 107"/>
                <a:gd name="T1" fmla="*/ 48 h 110"/>
                <a:gd name="T2" fmla="*/ 62 w 107"/>
                <a:gd name="T3" fmla="*/ 48 h 110"/>
                <a:gd name="T4" fmla="*/ 62 w 107"/>
                <a:gd name="T5" fmla="*/ 0 h 110"/>
                <a:gd name="T6" fmla="*/ 45 w 107"/>
                <a:gd name="T7" fmla="*/ 0 h 110"/>
                <a:gd name="T8" fmla="*/ 45 w 107"/>
                <a:gd name="T9" fmla="*/ 48 h 110"/>
                <a:gd name="T10" fmla="*/ 0 w 107"/>
                <a:gd name="T11" fmla="*/ 48 h 110"/>
                <a:gd name="T12" fmla="*/ 0 w 107"/>
                <a:gd name="T13" fmla="*/ 63 h 110"/>
                <a:gd name="T14" fmla="*/ 45 w 107"/>
                <a:gd name="T15" fmla="*/ 63 h 110"/>
                <a:gd name="T16" fmla="*/ 45 w 107"/>
                <a:gd name="T17" fmla="*/ 110 h 110"/>
                <a:gd name="T18" fmla="*/ 62 w 107"/>
                <a:gd name="T19" fmla="*/ 110 h 110"/>
                <a:gd name="T20" fmla="*/ 62 w 107"/>
                <a:gd name="T21" fmla="*/ 63 h 110"/>
                <a:gd name="T22" fmla="*/ 107 w 107"/>
                <a:gd name="T23" fmla="*/ 63 h 110"/>
                <a:gd name="T24" fmla="*/ 107 w 107"/>
                <a:gd name="T25" fmla="*/ 4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10">
                  <a:moveTo>
                    <a:pt x="107" y="48"/>
                  </a:moveTo>
                  <a:lnTo>
                    <a:pt x="62" y="48"/>
                  </a:lnTo>
                  <a:lnTo>
                    <a:pt x="62" y="0"/>
                  </a:lnTo>
                  <a:lnTo>
                    <a:pt x="45" y="0"/>
                  </a:lnTo>
                  <a:lnTo>
                    <a:pt x="45" y="48"/>
                  </a:lnTo>
                  <a:lnTo>
                    <a:pt x="0" y="48"/>
                  </a:lnTo>
                  <a:lnTo>
                    <a:pt x="0" y="63"/>
                  </a:lnTo>
                  <a:lnTo>
                    <a:pt x="45" y="63"/>
                  </a:lnTo>
                  <a:lnTo>
                    <a:pt x="45" y="110"/>
                  </a:lnTo>
                  <a:lnTo>
                    <a:pt x="62" y="110"/>
                  </a:lnTo>
                  <a:lnTo>
                    <a:pt x="62" y="63"/>
                  </a:lnTo>
                  <a:lnTo>
                    <a:pt x="107" y="63"/>
                  </a:lnTo>
                  <a:lnTo>
                    <a:pt x="107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8" name="Group 16">
            <a:extLst>
              <a:ext uri="{FF2B5EF4-FFF2-40B4-BE49-F238E27FC236}">
                <a16:creationId xmlns:a16="http://schemas.microsoft.com/office/drawing/2014/main" id="{EEAA6DB0-6BEA-4A73-8145-86AA2432FDA3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114992" y="-2986384"/>
            <a:ext cx="24628497" cy="24779198"/>
            <a:chOff x="1183" y="-2852"/>
            <a:chExt cx="15514" cy="15609"/>
          </a:xfrm>
        </p:grpSpPr>
        <p:sp>
          <p:nvSpPr>
            <p:cNvPr id="19" name="AutoShape 15">
              <a:extLst>
                <a:ext uri="{FF2B5EF4-FFF2-40B4-BE49-F238E27FC236}">
                  <a16:creationId xmlns:a16="http://schemas.microsoft.com/office/drawing/2014/main" id="{326C7F35-FD0A-4F61-93A9-77A79527E270}"/>
                </a:ext>
              </a:extLst>
            </p:cNvPr>
            <p:cNvSpPr>
              <a:spLocks noChangeAspect="1" noChangeArrowheads="1" noTextEdit="1"/>
            </p:cNvSpPr>
            <p:nvPr userDrawn="1"/>
          </p:nvSpPr>
          <p:spPr bwMode="auto">
            <a:xfrm>
              <a:off x="4881" y="2847"/>
              <a:ext cx="738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7">
              <a:extLst>
                <a:ext uri="{FF2B5EF4-FFF2-40B4-BE49-F238E27FC236}">
                  <a16:creationId xmlns:a16="http://schemas.microsoft.com/office/drawing/2014/main" id="{5E43F1AC-9AEB-43BE-A89A-57DB41E596F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83" y="-2852"/>
              <a:ext cx="15514" cy="15609"/>
            </a:xfrm>
            <a:custGeom>
              <a:avLst/>
              <a:gdLst>
                <a:gd name="T0" fmla="*/ 2615 w 5379"/>
                <a:gd name="T1" fmla="*/ 32 h 5411"/>
                <a:gd name="T2" fmla="*/ 5347 w 5379"/>
                <a:gd name="T3" fmla="*/ 2647 h 5411"/>
                <a:gd name="T4" fmla="*/ 2732 w 5379"/>
                <a:gd name="T5" fmla="*/ 5379 h 5411"/>
                <a:gd name="T6" fmla="*/ 0 w 5379"/>
                <a:gd name="T7" fmla="*/ 2764 h 5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79" h="5411">
                  <a:moveTo>
                    <a:pt x="2615" y="32"/>
                  </a:moveTo>
                  <a:cubicBezTo>
                    <a:pt x="4091" y="0"/>
                    <a:pt x="5315" y="1170"/>
                    <a:pt x="5347" y="2647"/>
                  </a:cubicBezTo>
                  <a:cubicBezTo>
                    <a:pt x="5379" y="4124"/>
                    <a:pt x="4208" y="5347"/>
                    <a:pt x="2732" y="5379"/>
                  </a:cubicBezTo>
                  <a:cubicBezTo>
                    <a:pt x="1255" y="5411"/>
                    <a:pt x="32" y="4240"/>
                    <a:pt x="0" y="2764"/>
                  </a:cubicBezTo>
                </a:path>
              </a:pathLst>
            </a:custGeom>
            <a:noFill/>
            <a:ln w="49213" cap="flat">
              <a:solidFill>
                <a:srgbClr val="00D4F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484698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5057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reensaver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Freihandform: Form 186">
            <a:extLst>
              <a:ext uri="{FF2B5EF4-FFF2-40B4-BE49-F238E27FC236}">
                <a16:creationId xmlns:a16="http://schemas.microsoft.com/office/drawing/2014/main" id="{18815BE5-4145-438E-B5F4-CD334302D0DA}"/>
              </a:ext>
            </a:extLst>
          </p:cNvPr>
          <p:cNvSpPr/>
          <p:nvPr/>
        </p:nvSpPr>
        <p:spPr>
          <a:xfrm>
            <a:off x="8" y="4"/>
            <a:ext cx="9143993" cy="5143496"/>
          </a:xfrm>
          <a:custGeom>
            <a:avLst/>
            <a:gdLst>
              <a:gd name="connsiteX0" fmla="*/ 7991390 w 9143993"/>
              <a:gd name="connsiteY0" fmla="*/ 377021 h 5143496"/>
              <a:gd name="connsiteX1" fmla="*/ 7998889 w 9143993"/>
              <a:gd name="connsiteY1" fmla="*/ 377334 h 5143496"/>
              <a:gd name="connsiteX2" fmla="*/ 7998889 w 9143993"/>
              <a:gd name="connsiteY2" fmla="*/ 382494 h 5143496"/>
              <a:gd name="connsiteX3" fmla="*/ 7981224 w 9143993"/>
              <a:gd name="connsiteY3" fmla="*/ 397972 h 5143496"/>
              <a:gd name="connsiteX4" fmla="*/ 7969558 w 9143993"/>
              <a:gd name="connsiteY4" fmla="*/ 388435 h 5143496"/>
              <a:gd name="connsiteX5" fmla="*/ 7991390 w 9143993"/>
              <a:gd name="connsiteY5" fmla="*/ 377021 h 5143496"/>
              <a:gd name="connsiteX6" fmla="*/ 7918870 w 9143993"/>
              <a:gd name="connsiteY6" fmla="*/ 351880 h 5143496"/>
              <a:gd name="connsiteX7" fmla="*/ 7933941 w 9143993"/>
              <a:gd name="connsiteY7" fmla="*/ 368641 h 5143496"/>
              <a:gd name="connsiteX8" fmla="*/ 7902515 w 9143993"/>
              <a:gd name="connsiteY8" fmla="*/ 368641 h 5143496"/>
              <a:gd name="connsiteX9" fmla="*/ 7918870 w 9143993"/>
              <a:gd name="connsiteY9" fmla="*/ 351880 h 5143496"/>
              <a:gd name="connsiteX10" fmla="*/ 8209031 w 9143993"/>
              <a:gd name="connsiteY10" fmla="*/ 351880 h 5143496"/>
              <a:gd name="connsiteX11" fmla="*/ 8227253 w 9143993"/>
              <a:gd name="connsiteY11" fmla="*/ 376440 h 5143496"/>
              <a:gd name="connsiteX12" fmla="*/ 8209031 w 9143993"/>
              <a:gd name="connsiteY12" fmla="*/ 397972 h 5143496"/>
              <a:gd name="connsiteX13" fmla="*/ 8191637 w 9143993"/>
              <a:gd name="connsiteY13" fmla="*/ 375599 h 5143496"/>
              <a:gd name="connsiteX14" fmla="*/ 8209031 w 9143993"/>
              <a:gd name="connsiteY14" fmla="*/ 351880 h 5143496"/>
              <a:gd name="connsiteX15" fmla="*/ 8878344 w 9143993"/>
              <a:gd name="connsiteY15" fmla="*/ 351879 h 5143496"/>
              <a:gd name="connsiteX16" fmla="*/ 8893493 w 9143993"/>
              <a:gd name="connsiteY16" fmla="*/ 368640 h 5143496"/>
              <a:gd name="connsiteX17" fmla="*/ 8862067 w 9143993"/>
              <a:gd name="connsiteY17" fmla="*/ 368640 h 5143496"/>
              <a:gd name="connsiteX18" fmla="*/ 8878344 w 9143993"/>
              <a:gd name="connsiteY18" fmla="*/ 351879 h 5143496"/>
              <a:gd name="connsiteX19" fmla="*/ 8381241 w 9143993"/>
              <a:gd name="connsiteY19" fmla="*/ 351879 h 5143496"/>
              <a:gd name="connsiteX20" fmla="*/ 8401144 w 9143993"/>
              <a:gd name="connsiteY20" fmla="*/ 375006 h 5143496"/>
              <a:gd name="connsiteX21" fmla="*/ 8381241 w 9143993"/>
              <a:gd name="connsiteY21" fmla="*/ 397971 h 5143496"/>
              <a:gd name="connsiteX22" fmla="*/ 8361338 w 9143993"/>
              <a:gd name="connsiteY22" fmla="*/ 375006 h 5143496"/>
              <a:gd name="connsiteX23" fmla="*/ 8381241 w 9143993"/>
              <a:gd name="connsiteY23" fmla="*/ 351879 h 5143496"/>
              <a:gd name="connsiteX24" fmla="*/ 8606936 w 9143993"/>
              <a:gd name="connsiteY24" fmla="*/ 351878 h 5143496"/>
              <a:gd name="connsiteX25" fmla="*/ 8625318 w 9143993"/>
              <a:gd name="connsiteY25" fmla="*/ 375169 h 5143496"/>
              <a:gd name="connsiteX26" fmla="*/ 8607100 w 9143993"/>
              <a:gd name="connsiteY26" fmla="*/ 397970 h 5143496"/>
              <a:gd name="connsiteX27" fmla="*/ 8590030 w 9143993"/>
              <a:gd name="connsiteY27" fmla="*/ 374680 h 5143496"/>
              <a:gd name="connsiteX28" fmla="*/ 8606936 w 9143993"/>
              <a:gd name="connsiteY28" fmla="*/ 351878 h 5143496"/>
              <a:gd name="connsiteX29" fmla="*/ 8681319 w 9143993"/>
              <a:gd name="connsiteY29" fmla="*/ 351878 h 5143496"/>
              <a:gd name="connsiteX30" fmla="*/ 8696551 w 9143993"/>
              <a:gd name="connsiteY30" fmla="*/ 368639 h 5143496"/>
              <a:gd name="connsiteX31" fmla="*/ 8665125 w 9143993"/>
              <a:gd name="connsiteY31" fmla="*/ 368639 h 5143496"/>
              <a:gd name="connsiteX32" fmla="*/ 8681319 w 9143993"/>
              <a:gd name="connsiteY32" fmla="*/ 351878 h 5143496"/>
              <a:gd name="connsiteX33" fmla="*/ 8076407 w 9143993"/>
              <a:gd name="connsiteY33" fmla="*/ 343499 h 5143496"/>
              <a:gd name="connsiteX34" fmla="*/ 8076407 w 9143993"/>
              <a:gd name="connsiteY34" fmla="*/ 406351 h 5143496"/>
              <a:gd name="connsiteX35" fmla="*/ 8086882 w 9143993"/>
              <a:gd name="connsiteY35" fmla="*/ 406351 h 5143496"/>
              <a:gd name="connsiteX36" fmla="*/ 8086882 w 9143993"/>
              <a:gd name="connsiteY36" fmla="*/ 343499 h 5143496"/>
              <a:gd name="connsiteX37" fmla="*/ 8547801 w 9143993"/>
              <a:gd name="connsiteY37" fmla="*/ 343498 h 5143496"/>
              <a:gd name="connsiteX38" fmla="*/ 8547801 w 9143993"/>
              <a:gd name="connsiteY38" fmla="*/ 406350 h 5143496"/>
              <a:gd name="connsiteX39" fmla="*/ 8560372 w 9143993"/>
              <a:gd name="connsiteY39" fmla="*/ 406350 h 5143496"/>
              <a:gd name="connsiteX40" fmla="*/ 8560372 w 9143993"/>
              <a:gd name="connsiteY40" fmla="*/ 343498 h 5143496"/>
              <a:gd name="connsiteX41" fmla="*/ 7876352 w 9143993"/>
              <a:gd name="connsiteY41" fmla="*/ 341405 h 5143496"/>
              <a:gd name="connsiteX42" fmla="*/ 7860783 w 9143993"/>
              <a:gd name="connsiteY42" fmla="*/ 352817 h 5143496"/>
              <a:gd name="connsiteX43" fmla="*/ 7860466 w 9143993"/>
              <a:gd name="connsiteY43" fmla="*/ 352817 h 5143496"/>
              <a:gd name="connsiteX44" fmla="*/ 7860466 w 9143993"/>
              <a:gd name="connsiteY44" fmla="*/ 342915 h 5143496"/>
              <a:gd name="connsiteX45" fmla="*/ 7850139 w 9143993"/>
              <a:gd name="connsiteY45" fmla="*/ 342915 h 5143496"/>
              <a:gd name="connsiteX46" fmla="*/ 7850139 w 9143993"/>
              <a:gd name="connsiteY46" fmla="*/ 406352 h 5143496"/>
              <a:gd name="connsiteX47" fmla="*/ 7861260 w 9143993"/>
              <a:gd name="connsiteY47" fmla="*/ 406352 h 5143496"/>
              <a:gd name="connsiteX48" fmla="*/ 7861260 w 9143993"/>
              <a:gd name="connsiteY48" fmla="*/ 377486 h 5143496"/>
              <a:gd name="connsiteX49" fmla="*/ 7877623 w 9143993"/>
              <a:gd name="connsiteY49" fmla="*/ 351642 h 5143496"/>
              <a:gd name="connsiteX50" fmla="*/ 7883660 w 9143993"/>
              <a:gd name="connsiteY50" fmla="*/ 352817 h 5143496"/>
              <a:gd name="connsiteX51" fmla="*/ 7883660 w 9143993"/>
              <a:gd name="connsiteY51" fmla="*/ 342244 h 5143496"/>
              <a:gd name="connsiteX52" fmla="*/ 7876352 w 9143993"/>
              <a:gd name="connsiteY52" fmla="*/ 341405 h 5143496"/>
              <a:gd name="connsiteX53" fmla="*/ 7919051 w 9143993"/>
              <a:gd name="connsiteY53" fmla="*/ 341405 h 5143496"/>
              <a:gd name="connsiteX54" fmla="*/ 7889945 w 9143993"/>
              <a:gd name="connsiteY54" fmla="*/ 373823 h 5143496"/>
              <a:gd name="connsiteX55" fmla="*/ 7922175 w 9143993"/>
              <a:gd name="connsiteY55" fmla="*/ 408448 h 5143496"/>
              <a:gd name="connsiteX56" fmla="*/ 7941744 w 9143993"/>
              <a:gd name="connsiteY56" fmla="*/ 404374 h 5143496"/>
              <a:gd name="connsiteX57" fmla="*/ 7941744 w 9143993"/>
              <a:gd name="connsiteY57" fmla="*/ 392493 h 5143496"/>
              <a:gd name="connsiteX58" fmla="*/ 7922669 w 9143993"/>
              <a:gd name="connsiteY58" fmla="*/ 398943 h 5143496"/>
              <a:gd name="connsiteX59" fmla="*/ 7902114 w 9143993"/>
              <a:gd name="connsiteY59" fmla="*/ 377557 h 5143496"/>
              <a:gd name="connsiteX60" fmla="*/ 7946512 w 9143993"/>
              <a:gd name="connsiteY60" fmla="*/ 377557 h 5143496"/>
              <a:gd name="connsiteX61" fmla="*/ 7919051 w 9143993"/>
              <a:gd name="connsiteY61" fmla="*/ 341405 h 5143496"/>
              <a:gd name="connsiteX62" fmla="*/ 7985238 w 9143993"/>
              <a:gd name="connsiteY62" fmla="*/ 341404 h 5143496"/>
              <a:gd name="connsiteX63" fmla="*/ 7964261 w 9143993"/>
              <a:gd name="connsiteY63" fmla="*/ 347515 h 5143496"/>
              <a:gd name="connsiteX64" fmla="*/ 7964938 w 9143993"/>
              <a:gd name="connsiteY64" fmla="*/ 357529 h 5143496"/>
              <a:gd name="connsiteX65" fmla="*/ 7983377 w 9143993"/>
              <a:gd name="connsiteY65" fmla="*/ 350909 h 5143496"/>
              <a:gd name="connsiteX66" fmla="*/ 7999279 w 9143993"/>
              <a:gd name="connsiteY66" fmla="*/ 367712 h 5143496"/>
              <a:gd name="connsiteX67" fmla="*/ 7986761 w 9143993"/>
              <a:gd name="connsiteY67" fmla="*/ 367373 h 5143496"/>
              <a:gd name="connsiteX68" fmla="*/ 7956987 w 9143993"/>
              <a:gd name="connsiteY68" fmla="*/ 388589 h 5143496"/>
              <a:gd name="connsiteX69" fmla="*/ 7980332 w 9143993"/>
              <a:gd name="connsiteY69" fmla="*/ 408447 h 5143496"/>
              <a:gd name="connsiteX70" fmla="*/ 8000125 w 9143993"/>
              <a:gd name="connsiteY70" fmla="*/ 398773 h 5143496"/>
              <a:gd name="connsiteX71" fmla="*/ 8000463 w 9143993"/>
              <a:gd name="connsiteY71" fmla="*/ 398773 h 5143496"/>
              <a:gd name="connsiteX72" fmla="*/ 8000463 w 9143993"/>
              <a:gd name="connsiteY72" fmla="*/ 407090 h 5143496"/>
              <a:gd name="connsiteX73" fmla="*/ 8011459 w 9143993"/>
              <a:gd name="connsiteY73" fmla="*/ 407090 h 5143496"/>
              <a:gd name="connsiteX74" fmla="*/ 8010952 w 9143993"/>
              <a:gd name="connsiteY74" fmla="*/ 394530 h 5143496"/>
              <a:gd name="connsiteX75" fmla="*/ 8010952 w 9143993"/>
              <a:gd name="connsiteY75" fmla="*/ 367882 h 5143496"/>
              <a:gd name="connsiteX76" fmla="*/ 7985238 w 9143993"/>
              <a:gd name="connsiteY76" fmla="*/ 341404 h 5143496"/>
              <a:gd name="connsiteX77" fmla="*/ 8141241 w 9143993"/>
              <a:gd name="connsiteY77" fmla="*/ 341404 h 5143496"/>
              <a:gd name="connsiteX78" fmla="*/ 8121181 w 9143993"/>
              <a:gd name="connsiteY78" fmla="*/ 352984 h 5143496"/>
              <a:gd name="connsiteX79" fmla="*/ 8120855 w 9143993"/>
              <a:gd name="connsiteY79" fmla="*/ 352984 h 5143496"/>
              <a:gd name="connsiteX80" fmla="*/ 8120855 w 9143993"/>
              <a:gd name="connsiteY80" fmla="*/ 342915 h 5143496"/>
              <a:gd name="connsiteX81" fmla="*/ 8109928 w 9143993"/>
              <a:gd name="connsiteY81" fmla="*/ 342915 h 5143496"/>
              <a:gd name="connsiteX82" fmla="*/ 8109928 w 9143993"/>
              <a:gd name="connsiteY82" fmla="*/ 406351 h 5143496"/>
              <a:gd name="connsiteX83" fmla="*/ 8121181 w 9143993"/>
              <a:gd name="connsiteY83" fmla="*/ 406351 h 5143496"/>
              <a:gd name="connsiteX84" fmla="*/ 8121181 w 9143993"/>
              <a:gd name="connsiteY84" fmla="*/ 376982 h 5143496"/>
              <a:gd name="connsiteX85" fmla="*/ 8139937 w 9143993"/>
              <a:gd name="connsiteY85" fmla="*/ 350802 h 5143496"/>
              <a:gd name="connsiteX86" fmla="*/ 8152984 w 9143993"/>
              <a:gd name="connsiteY86" fmla="*/ 373458 h 5143496"/>
              <a:gd name="connsiteX87" fmla="*/ 8152984 w 9143993"/>
              <a:gd name="connsiteY87" fmla="*/ 406351 h 5143496"/>
              <a:gd name="connsiteX88" fmla="*/ 8164400 w 9143993"/>
              <a:gd name="connsiteY88" fmla="*/ 406351 h 5143496"/>
              <a:gd name="connsiteX89" fmla="*/ 8164400 w 9143993"/>
              <a:gd name="connsiteY89" fmla="*/ 368591 h 5143496"/>
              <a:gd name="connsiteX90" fmla="*/ 8141241 w 9143993"/>
              <a:gd name="connsiteY90" fmla="*/ 341404 h 5143496"/>
              <a:gd name="connsiteX91" fmla="*/ 8207668 w 9143993"/>
              <a:gd name="connsiteY91" fmla="*/ 341404 h 5143496"/>
              <a:gd name="connsiteX92" fmla="*/ 8179066 w 9143993"/>
              <a:gd name="connsiteY92" fmla="*/ 375032 h 5143496"/>
              <a:gd name="connsiteX93" fmla="*/ 8206314 w 9143993"/>
              <a:gd name="connsiteY93" fmla="*/ 406150 h 5143496"/>
              <a:gd name="connsiteX94" fmla="*/ 8227807 w 9143993"/>
              <a:gd name="connsiteY94" fmla="*/ 396279 h 5143496"/>
              <a:gd name="connsiteX95" fmla="*/ 8227976 w 9143993"/>
              <a:gd name="connsiteY95" fmla="*/ 396279 h 5143496"/>
              <a:gd name="connsiteX96" fmla="*/ 8227976 w 9143993"/>
              <a:gd name="connsiteY96" fmla="*/ 402470 h 5143496"/>
              <a:gd name="connsiteX97" fmla="*/ 8208175 w 9143993"/>
              <a:gd name="connsiteY97" fmla="*/ 424219 h 5143496"/>
              <a:gd name="connsiteX98" fmla="*/ 8185159 w 9143993"/>
              <a:gd name="connsiteY98" fmla="*/ 418531 h 5143496"/>
              <a:gd name="connsiteX99" fmla="*/ 8183974 w 9143993"/>
              <a:gd name="connsiteY99" fmla="*/ 429238 h 5143496"/>
              <a:gd name="connsiteX100" fmla="*/ 8206822 w 9143993"/>
              <a:gd name="connsiteY100" fmla="*/ 433588 h 5143496"/>
              <a:gd name="connsiteX101" fmla="*/ 8239823 w 9143993"/>
              <a:gd name="connsiteY101" fmla="*/ 403306 h 5143496"/>
              <a:gd name="connsiteX102" fmla="*/ 8239823 w 9143993"/>
              <a:gd name="connsiteY102" fmla="*/ 342910 h 5143496"/>
              <a:gd name="connsiteX103" fmla="*/ 8228992 w 9143993"/>
              <a:gd name="connsiteY103" fmla="*/ 342910 h 5143496"/>
              <a:gd name="connsiteX104" fmla="*/ 8228992 w 9143993"/>
              <a:gd name="connsiteY104" fmla="*/ 352279 h 5143496"/>
              <a:gd name="connsiteX105" fmla="*/ 8228653 w 9143993"/>
              <a:gd name="connsiteY105" fmla="*/ 352279 h 5143496"/>
              <a:gd name="connsiteX106" fmla="*/ 8207668 w 9143993"/>
              <a:gd name="connsiteY106" fmla="*/ 341404 h 5143496"/>
              <a:gd name="connsiteX107" fmla="*/ 8381242 w 9143993"/>
              <a:gd name="connsiteY107" fmla="*/ 341402 h 5143496"/>
              <a:gd name="connsiteX108" fmla="*/ 8348768 w 9143993"/>
              <a:gd name="connsiteY108" fmla="*/ 375008 h 5143496"/>
              <a:gd name="connsiteX109" fmla="*/ 8381242 w 9143993"/>
              <a:gd name="connsiteY109" fmla="*/ 408445 h 5143496"/>
              <a:gd name="connsiteX110" fmla="*/ 8413715 w 9143993"/>
              <a:gd name="connsiteY110" fmla="*/ 375008 h 5143496"/>
              <a:gd name="connsiteX111" fmla="*/ 8381242 w 9143993"/>
              <a:gd name="connsiteY111" fmla="*/ 341402 h 5143496"/>
              <a:gd name="connsiteX112" fmla="*/ 8459787 w 9143993"/>
              <a:gd name="connsiteY112" fmla="*/ 341402 h 5143496"/>
              <a:gd name="connsiteX113" fmla="*/ 8439503 w 9143993"/>
              <a:gd name="connsiteY113" fmla="*/ 352981 h 5143496"/>
              <a:gd name="connsiteX114" fmla="*/ 8439340 w 9143993"/>
              <a:gd name="connsiteY114" fmla="*/ 352981 h 5143496"/>
              <a:gd name="connsiteX115" fmla="*/ 8439340 w 9143993"/>
              <a:gd name="connsiteY115" fmla="*/ 342912 h 5143496"/>
              <a:gd name="connsiteX116" fmla="*/ 8428380 w 9143993"/>
              <a:gd name="connsiteY116" fmla="*/ 342912 h 5143496"/>
              <a:gd name="connsiteX117" fmla="*/ 8428380 w 9143993"/>
              <a:gd name="connsiteY117" fmla="*/ 406349 h 5143496"/>
              <a:gd name="connsiteX118" fmla="*/ 8439667 w 9143993"/>
              <a:gd name="connsiteY118" fmla="*/ 406349 h 5143496"/>
              <a:gd name="connsiteX119" fmla="*/ 8439667 w 9143993"/>
              <a:gd name="connsiteY119" fmla="*/ 376980 h 5143496"/>
              <a:gd name="connsiteX120" fmla="*/ 8458479 w 9143993"/>
              <a:gd name="connsiteY120" fmla="*/ 350800 h 5143496"/>
              <a:gd name="connsiteX121" fmla="*/ 8471565 w 9143993"/>
              <a:gd name="connsiteY121" fmla="*/ 373456 h 5143496"/>
              <a:gd name="connsiteX122" fmla="*/ 8471565 w 9143993"/>
              <a:gd name="connsiteY122" fmla="*/ 406349 h 5143496"/>
              <a:gd name="connsiteX123" fmla="*/ 8482852 w 9143993"/>
              <a:gd name="connsiteY123" fmla="*/ 406349 h 5143496"/>
              <a:gd name="connsiteX124" fmla="*/ 8482852 w 9143993"/>
              <a:gd name="connsiteY124" fmla="*/ 368589 h 5143496"/>
              <a:gd name="connsiteX125" fmla="*/ 8459787 w 9143993"/>
              <a:gd name="connsiteY125" fmla="*/ 341402 h 5143496"/>
              <a:gd name="connsiteX126" fmla="*/ 8681660 w 9143993"/>
              <a:gd name="connsiteY126" fmla="*/ 341401 h 5143496"/>
              <a:gd name="connsiteX127" fmla="*/ 8652554 w 9143993"/>
              <a:gd name="connsiteY127" fmla="*/ 373819 h 5143496"/>
              <a:gd name="connsiteX128" fmla="*/ 8684620 w 9143993"/>
              <a:gd name="connsiteY128" fmla="*/ 408444 h 5143496"/>
              <a:gd name="connsiteX129" fmla="*/ 8704352 w 9143993"/>
              <a:gd name="connsiteY129" fmla="*/ 404371 h 5143496"/>
              <a:gd name="connsiteX130" fmla="*/ 8704352 w 9143993"/>
              <a:gd name="connsiteY130" fmla="*/ 392490 h 5143496"/>
              <a:gd name="connsiteX131" fmla="*/ 8685113 w 9143993"/>
              <a:gd name="connsiteY131" fmla="*/ 398939 h 5143496"/>
              <a:gd name="connsiteX132" fmla="*/ 8664722 w 9143993"/>
              <a:gd name="connsiteY132" fmla="*/ 377554 h 5143496"/>
              <a:gd name="connsiteX133" fmla="*/ 8709121 w 9143993"/>
              <a:gd name="connsiteY133" fmla="*/ 377554 h 5143496"/>
              <a:gd name="connsiteX134" fmla="*/ 8681660 w 9143993"/>
              <a:gd name="connsiteY134" fmla="*/ 341401 h 5143496"/>
              <a:gd name="connsiteX135" fmla="*/ 8756307 w 9143993"/>
              <a:gd name="connsiteY135" fmla="*/ 341401 h 5143496"/>
              <a:gd name="connsiteX136" fmla="*/ 8735475 w 9143993"/>
              <a:gd name="connsiteY136" fmla="*/ 352981 h 5143496"/>
              <a:gd name="connsiteX137" fmla="*/ 8735136 w 9143993"/>
              <a:gd name="connsiteY137" fmla="*/ 352981 h 5143496"/>
              <a:gd name="connsiteX138" fmla="*/ 8735136 w 9143993"/>
              <a:gd name="connsiteY138" fmla="*/ 342912 h 5143496"/>
              <a:gd name="connsiteX139" fmla="*/ 8723789 w 9143993"/>
              <a:gd name="connsiteY139" fmla="*/ 342912 h 5143496"/>
              <a:gd name="connsiteX140" fmla="*/ 8723789 w 9143993"/>
              <a:gd name="connsiteY140" fmla="*/ 406348 h 5143496"/>
              <a:gd name="connsiteX141" fmla="*/ 8735644 w 9143993"/>
              <a:gd name="connsiteY141" fmla="*/ 406348 h 5143496"/>
              <a:gd name="connsiteX142" fmla="*/ 8735644 w 9143993"/>
              <a:gd name="connsiteY142" fmla="*/ 376979 h 5143496"/>
              <a:gd name="connsiteX143" fmla="*/ 8754952 w 9143993"/>
              <a:gd name="connsiteY143" fmla="*/ 350799 h 5143496"/>
              <a:gd name="connsiteX144" fmla="*/ 8768501 w 9143993"/>
              <a:gd name="connsiteY144" fmla="*/ 373455 h 5143496"/>
              <a:gd name="connsiteX145" fmla="*/ 8768501 w 9143993"/>
              <a:gd name="connsiteY145" fmla="*/ 406348 h 5143496"/>
              <a:gd name="connsiteX146" fmla="*/ 8780356 w 9143993"/>
              <a:gd name="connsiteY146" fmla="*/ 406348 h 5143496"/>
              <a:gd name="connsiteX147" fmla="*/ 8780356 w 9143993"/>
              <a:gd name="connsiteY147" fmla="*/ 368588 h 5143496"/>
              <a:gd name="connsiteX148" fmla="*/ 8756307 w 9143993"/>
              <a:gd name="connsiteY148" fmla="*/ 341401 h 5143496"/>
              <a:gd name="connsiteX149" fmla="*/ 8826626 w 9143993"/>
              <a:gd name="connsiteY149" fmla="*/ 341401 h 5143496"/>
              <a:gd name="connsiteX150" fmla="*/ 8795020 w 9143993"/>
              <a:gd name="connsiteY150" fmla="*/ 375007 h 5143496"/>
              <a:gd name="connsiteX151" fmla="*/ 8826626 w 9143993"/>
              <a:gd name="connsiteY151" fmla="*/ 408444 h 5143496"/>
              <a:gd name="connsiteX152" fmla="*/ 8841112 w 9143993"/>
              <a:gd name="connsiteY152" fmla="*/ 405898 h 5143496"/>
              <a:gd name="connsiteX153" fmla="*/ 8840124 w 9143993"/>
              <a:gd name="connsiteY153" fmla="*/ 395375 h 5143496"/>
              <a:gd name="connsiteX154" fmla="*/ 8827943 w 9143993"/>
              <a:gd name="connsiteY154" fmla="*/ 398939 h 5143496"/>
              <a:gd name="connsiteX155" fmla="*/ 8807201 w 9143993"/>
              <a:gd name="connsiteY155" fmla="*/ 375007 h 5143496"/>
              <a:gd name="connsiteX156" fmla="*/ 8827120 w 9143993"/>
              <a:gd name="connsiteY156" fmla="*/ 350906 h 5143496"/>
              <a:gd name="connsiteX157" fmla="*/ 8839630 w 9143993"/>
              <a:gd name="connsiteY157" fmla="*/ 353791 h 5143496"/>
              <a:gd name="connsiteX158" fmla="*/ 8840618 w 9143993"/>
              <a:gd name="connsiteY158" fmla="*/ 343947 h 5143496"/>
              <a:gd name="connsiteX159" fmla="*/ 8826626 w 9143993"/>
              <a:gd name="connsiteY159" fmla="*/ 341401 h 5143496"/>
              <a:gd name="connsiteX160" fmla="*/ 8878687 w 9143993"/>
              <a:gd name="connsiteY160" fmla="*/ 341401 h 5143496"/>
              <a:gd name="connsiteX161" fmla="*/ 8849496 w 9143993"/>
              <a:gd name="connsiteY161" fmla="*/ 373819 h 5143496"/>
              <a:gd name="connsiteX162" fmla="*/ 8881655 w 9143993"/>
              <a:gd name="connsiteY162" fmla="*/ 408444 h 5143496"/>
              <a:gd name="connsiteX163" fmla="*/ 8901445 w 9143993"/>
              <a:gd name="connsiteY163" fmla="*/ 404370 h 5143496"/>
              <a:gd name="connsiteX164" fmla="*/ 8901445 w 9143993"/>
              <a:gd name="connsiteY164" fmla="*/ 392489 h 5143496"/>
              <a:gd name="connsiteX165" fmla="*/ 8882150 w 9143993"/>
              <a:gd name="connsiteY165" fmla="*/ 398939 h 5143496"/>
              <a:gd name="connsiteX166" fmla="*/ 8861700 w 9143993"/>
              <a:gd name="connsiteY166" fmla="*/ 377553 h 5143496"/>
              <a:gd name="connsiteX167" fmla="*/ 8906063 w 9143993"/>
              <a:gd name="connsiteY167" fmla="*/ 377553 h 5143496"/>
              <a:gd name="connsiteX168" fmla="*/ 8878687 w 9143993"/>
              <a:gd name="connsiteY168" fmla="*/ 341401 h 5143496"/>
              <a:gd name="connsiteX169" fmla="*/ 8043803 w 9143993"/>
              <a:gd name="connsiteY169" fmla="*/ 324644 h 5143496"/>
              <a:gd name="connsiteX170" fmla="*/ 8032128 w 9143993"/>
              <a:gd name="connsiteY170" fmla="*/ 328530 h 5143496"/>
              <a:gd name="connsiteX171" fmla="*/ 8032128 w 9143993"/>
              <a:gd name="connsiteY171" fmla="*/ 343230 h 5143496"/>
              <a:gd name="connsiteX172" fmla="*/ 8017744 w 9143993"/>
              <a:gd name="connsiteY172" fmla="*/ 343230 h 5143496"/>
              <a:gd name="connsiteX173" fmla="*/ 8017744 w 9143993"/>
              <a:gd name="connsiteY173" fmla="*/ 352691 h 5143496"/>
              <a:gd name="connsiteX174" fmla="*/ 8032128 w 9143993"/>
              <a:gd name="connsiteY174" fmla="*/ 352691 h 5143496"/>
              <a:gd name="connsiteX175" fmla="*/ 8032128 w 9143993"/>
              <a:gd name="connsiteY175" fmla="*/ 390031 h 5143496"/>
              <a:gd name="connsiteX176" fmla="*/ 8051757 w 9143993"/>
              <a:gd name="connsiteY176" fmla="*/ 408447 h 5143496"/>
              <a:gd name="connsiteX177" fmla="*/ 8061740 w 9143993"/>
              <a:gd name="connsiteY177" fmla="*/ 406758 h 5143496"/>
              <a:gd name="connsiteX178" fmla="*/ 8061740 w 9143993"/>
              <a:gd name="connsiteY178" fmla="*/ 396789 h 5143496"/>
              <a:gd name="connsiteX179" fmla="*/ 8053787 w 9143993"/>
              <a:gd name="connsiteY179" fmla="*/ 398986 h 5143496"/>
              <a:gd name="connsiteX180" fmla="*/ 8043803 w 9143993"/>
              <a:gd name="connsiteY180" fmla="*/ 387666 h 5143496"/>
              <a:gd name="connsiteX181" fmla="*/ 8043803 w 9143993"/>
              <a:gd name="connsiteY181" fmla="*/ 352691 h 5143496"/>
              <a:gd name="connsiteX182" fmla="*/ 8060725 w 9143993"/>
              <a:gd name="connsiteY182" fmla="*/ 352691 h 5143496"/>
              <a:gd name="connsiteX183" fmla="*/ 8060725 w 9143993"/>
              <a:gd name="connsiteY183" fmla="*/ 343230 h 5143496"/>
              <a:gd name="connsiteX184" fmla="*/ 8043803 w 9143993"/>
              <a:gd name="connsiteY184" fmla="*/ 343230 h 5143496"/>
              <a:gd name="connsiteX185" fmla="*/ 7816617 w 9143993"/>
              <a:gd name="connsiteY185" fmla="*/ 318361 h 5143496"/>
              <a:gd name="connsiteX186" fmla="*/ 7772620 w 9143993"/>
              <a:gd name="connsiteY186" fmla="*/ 363068 h 5143496"/>
              <a:gd name="connsiteX187" fmla="*/ 7816617 w 9143993"/>
              <a:gd name="connsiteY187" fmla="*/ 408450 h 5143496"/>
              <a:gd name="connsiteX188" fmla="*/ 7835473 w 9143993"/>
              <a:gd name="connsiteY188" fmla="*/ 405413 h 5143496"/>
              <a:gd name="connsiteX189" fmla="*/ 7834829 w 9143993"/>
              <a:gd name="connsiteY189" fmla="*/ 393266 h 5143496"/>
              <a:gd name="connsiteX190" fmla="*/ 7816617 w 9143993"/>
              <a:gd name="connsiteY190" fmla="*/ 397484 h 5143496"/>
              <a:gd name="connsiteX191" fmla="*/ 7785352 w 9143993"/>
              <a:gd name="connsiteY191" fmla="*/ 363405 h 5143496"/>
              <a:gd name="connsiteX192" fmla="*/ 7817262 w 9143993"/>
              <a:gd name="connsiteY192" fmla="*/ 329327 h 5143496"/>
              <a:gd name="connsiteX193" fmla="*/ 7834506 w 9143993"/>
              <a:gd name="connsiteY193" fmla="*/ 334219 h 5143496"/>
              <a:gd name="connsiteX194" fmla="*/ 7835473 w 9143993"/>
              <a:gd name="connsiteY194" fmla="*/ 322072 h 5143496"/>
              <a:gd name="connsiteX195" fmla="*/ 7816617 w 9143993"/>
              <a:gd name="connsiteY195" fmla="*/ 318361 h 5143496"/>
              <a:gd name="connsiteX196" fmla="*/ 8322996 w 9143993"/>
              <a:gd name="connsiteY196" fmla="*/ 318358 h 5143496"/>
              <a:gd name="connsiteX197" fmla="*/ 8277533 w 9143993"/>
              <a:gd name="connsiteY197" fmla="*/ 363065 h 5143496"/>
              <a:gd name="connsiteX198" fmla="*/ 8322830 w 9143993"/>
              <a:gd name="connsiteY198" fmla="*/ 408447 h 5143496"/>
              <a:gd name="connsiteX199" fmla="*/ 8342480 w 9143993"/>
              <a:gd name="connsiteY199" fmla="*/ 405410 h 5143496"/>
              <a:gd name="connsiteX200" fmla="*/ 8341648 w 9143993"/>
              <a:gd name="connsiteY200" fmla="*/ 393263 h 5143496"/>
              <a:gd name="connsiteX201" fmla="*/ 8322996 w 9143993"/>
              <a:gd name="connsiteY201" fmla="*/ 397481 h 5143496"/>
              <a:gd name="connsiteX202" fmla="*/ 8290523 w 9143993"/>
              <a:gd name="connsiteY202" fmla="*/ 363402 h 5143496"/>
              <a:gd name="connsiteX203" fmla="*/ 8323662 w 9143993"/>
              <a:gd name="connsiteY203" fmla="*/ 329324 h 5143496"/>
              <a:gd name="connsiteX204" fmla="*/ 8341315 w 9143993"/>
              <a:gd name="connsiteY204" fmla="*/ 334216 h 5143496"/>
              <a:gd name="connsiteX205" fmla="*/ 8342314 w 9143993"/>
              <a:gd name="connsiteY205" fmla="*/ 322069 h 5143496"/>
              <a:gd name="connsiteX206" fmla="*/ 8322996 w 9143993"/>
              <a:gd name="connsiteY206" fmla="*/ 318358 h 5143496"/>
              <a:gd name="connsiteX207" fmla="*/ 8076407 w 9143993"/>
              <a:gd name="connsiteY207" fmla="*/ 316262 h 5143496"/>
              <a:gd name="connsiteX208" fmla="*/ 8076407 w 9143993"/>
              <a:gd name="connsiteY208" fmla="*/ 328833 h 5143496"/>
              <a:gd name="connsiteX209" fmla="*/ 8088978 w 9143993"/>
              <a:gd name="connsiteY209" fmla="*/ 328833 h 5143496"/>
              <a:gd name="connsiteX210" fmla="*/ 8088978 w 9143993"/>
              <a:gd name="connsiteY210" fmla="*/ 316262 h 5143496"/>
              <a:gd name="connsiteX211" fmla="*/ 8547801 w 9143993"/>
              <a:gd name="connsiteY211" fmla="*/ 316260 h 5143496"/>
              <a:gd name="connsiteX212" fmla="*/ 8547801 w 9143993"/>
              <a:gd name="connsiteY212" fmla="*/ 328831 h 5143496"/>
              <a:gd name="connsiteX213" fmla="*/ 8560372 w 9143993"/>
              <a:gd name="connsiteY213" fmla="*/ 328831 h 5143496"/>
              <a:gd name="connsiteX214" fmla="*/ 8560372 w 9143993"/>
              <a:gd name="connsiteY214" fmla="*/ 316260 h 5143496"/>
              <a:gd name="connsiteX215" fmla="*/ 8624357 w 9143993"/>
              <a:gd name="connsiteY215" fmla="*/ 316260 h 5143496"/>
              <a:gd name="connsiteX216" fmla="*/ 8624357 w 9143993"/>
              <a:gd name="connsiteY216" fmla="*/ 352362 h 5143496"/>
              <a:gd name="connsiteX217" fmla="*/ 8624030 w 9143993"/>
              <a:gd name="connsiteY217" fmla="*/ 352362 h 5143496"/>
              <a:gd name="connsiteX218" fmla="*/ 8603604 w 9143993"/>
              <a:gd name="connsiteY218" fmla="*/ 342119 h 5143496"/>
              <a:gd name="connsiteX219" fmla="*/ 8577133 w 9143993"/>
              <a:gd name="connsiteY219" fmla="*/ 374190 h 5143496"/>
              <a:gd name="connsiteX220" fmla="*/ 8603604 w 9143993"/>
              <a:gd name="connsiteY220" fmla="*/ 408444 h 5143496"/>
              <a:gd name="connsiteX221" fmla="*/ 8624520 w 9143993"/>
              <a:gd name="connsiteY221" fmla="*/ 398034 h 5143496"/>
              <a:gd name="connsiteX222" fmla="*/ 8624847 w 9143993"/>
              <a:gd name="connsiteY222" fmla="*/ 398034 h 5143496"/>
              <a:gd name="connsiteX223" fmla="*/ 8624847 w 9143993"/>
              <a:gd name="connsiteY223" fmla="*/ 407101 h 5143496"/>
              <a:gd name="connsiteX224" fmla="*/ 8635795 w 9143993"/>
              <a:gd name="connsiteY224" fmla="*/ 407101 h 5143496"/>
              <a:gd name="connsiteX225" fmla="*/ 8635795 w 9143993"/>
              <a:gd name="connsiteY225" fmla="*/ 316260 h 5143496"/>
              <a:gd name="connsiteX226" fmla="*/ 8527873 w 9143993"/>
              <a:gd name="connsiteY226" fmla="*/ 312072 h 5143496"/>
              <a:gd name="connsiteX227" fmla="*/ 8507562 w 9143993"/>
              <a:gd name="connsiteY227" fmla="*/ 337313 h 5143496"/>
              <a:gd name="connsiteX228" fmla="*/ 8507562 w 9143993"/>
              <a:gd name="connsiteY228" fmla="*/ 343164 h 5143496"/>
              <a:gd name="connsiteX229" fmla="*/ 8493328 w 9143993"/>
              <a:gd name="connsiteY229" fmla="*/ 343164 h 5143496"/>
              <a:gd name="connsiteX230" fmla="*/ 8493328 w 9143993"/>
              <a:gd name="connsiteY230" fmla="*/ 352525 h 5143496"/>
              <a:gd name="connsiteX231" fmla="*/ 8507562 w 9143993"/>
              <a:gd name="connsiteY231" fmla="*/ 352525 h 5143496"/>
              <a:gd name="connsiteX232" fmla="*/ 8507562 w 9143993"/>
              <a:gd name="connsiteY232" fmla="*/ 406351 h 5143496"/>
              <a:gd name="connsiteX233" fmla="*/ 8518757 w 9143993"/>
              <a:gd name="connsiteY233" fmla="*/ 406351 h 5143496"/>
              <a:gd name="connsiteX234" fmla="*/ 8518757 w 9143993"/>
              <a:gd name="connsiteY234" fmla="*/ 352525 h 5143496"/>
              <a:gd name="connsiteX235" fmla="*/ 8534750 w 9143993"/>
              <a:gd name="connsiteY235" fmla="*/ 352525 h 5143496"/>
              <a:gd name="connsiteX236" fmla="*/ 8534750 w 9143993"/>
              <a:gd name="connsiteY236" fmla="*/ 343164 h 5143496"/>
              <a:gd name="connsiteX237" fmla="*/ 8518757 w 9143993"/>
              <a:gd name="connsiteY237" fmla="*/ 343164 h 5143496"/>
              <a:gd name="connsiteX238" fmla="*/ 8518757 w 9143993"/>
              <a:gd name="connsiteY238" fmla="*/ 336310 h 5143496"/>
              <a:gd name="connsiteX239" fmla="*/ 8529472 w 9143993"/>
              <a:gd name="connsiteY239" fmla="*/ 321433 h 5143496"/>
              <a:gd name="connsiteX240" fmla="*/ 8534910 w 9143993"/>
              <a:gd name="connsiteY240" fmla="*/ 322101 h 5143496"/>
              <a:gd name="connsiteX241" fmla="*/ 8535230 w 9143993"/>
              <a:gd name="connsiteY241" fmla="*/ 312740 h 5143496"/>
              <a:gd name="connsiteX242" fmla="*/ 8527873 w 9143993"/>
              <a:gd name="connsiteY242" fmla="*/ 312072 h 5143496"/>
              <a:gd name="connsiteX243" fmla="*/ 7932418 w 9143993"/>
              <a:gd name="connsiteY243" fmla="*/ 217794 h 5143496"/>
              <a:gd name="connsiteX244" fmla="*/ 7946516 w 9143993"/>
              <a:gd name="connsiteY244" fmla="*/ 234555 h 5143496"/>
              <a:gd name="connsiteX245" fmla="*/ 7917185 w 9143993"/>
              <a:gd name="connsiteY245" fmla="*/ 234555 h 5143496"/>
              <a:gd name="connsiteX246" fmla="*/ 7932418 w 9143993"/>
              <a:gd name="connsiteY246" fmla="*/ 217794 h 5143496"/>
              <a:gd name="connsiteX247" fmla="*/ 8062397 w 9143993"/>
              <a:gd name="connsiteY247" fmla="*/ 217793 h 5143496"/>
              <a:gd name="connsiteX248" fmla="*/ 8076410 w 9143993"/>
              <a:gd name="connsiteY248" fmla="*/ 234554 h 5143496"/>
              <a:gd name="connsiteX249" fmla="*/ 8047079 w 9143993"/>
              <a:gd name="connsiteY249" fmla="*/ 234554 h 5143496"/>
              <a:gd name="connsiteX250" fmla="*/ 8062397 w 9143993"/>
              <a:gd name="connsiteY250" fmla="*/ 217793 h 5143496"/>
              <a:gd name="connsiteX251" fmla="*/ 8259337 w 9143993"/>
              <a:gd name="connsiteY251" fmla="*/ 217792 h 5143496"/>
              <a:gd name="connsiteX252" fmla="*/ 8273350 w 9143993"/>
              <a:gd name="connsiteY252" fmla="*/ 234553 h 5143496"/>
              <a:gd name="connsiteX253" fmla="*/ 8244019 w 9143993"/>
              <a:gd name="connsiteY253" fmla="*/ 234553 h 5143496"/>
              <a:gd name="connsiteX254" fmla="*/ 8259337 w 9143993"/>
              <a:gd name="connsiteY254" fmla="*/ 217792 h 5143496"/>
              <a:gd name="connsiteX255" fmla="*/ 8512834 w 9143993"/>
              <a:gd name="connsiteY255" fmla="*/ 217792 h 5143496"/>
              <a:gd name="connsiteX256" fmla="*/ 8526848 w 9143993"/>
              <a:gd name="connsiteY256" fmla="*/ 234553 h 5143496"/>
              <a:gd name="connsiteX257" fmla="*/ 8497517 w 9143993"/>
              <a:gd name="connsiteY257" fmla="*/ 234553 h 5143496"/>
              <a:gd name="connsiteX258" fmla="*/ 8512834 w 9143993"/>
              <a:gd name="connsiteY258" fmla="*/ 217792 h 5143496"/>
              <a:gd name="connsiteX259" fmla="*/ 8742206 w 9143993"/>
              <a:gd name="connsiteY259" fmla="*/ 217791 h 5143496"/>
              <a:gd name="connsiteX260" fmla="*/ 8757305 w 9143993"/>
              <a:gd name="connsiteY260" fmla="*/ 234552 h 5143496"/>
              <a:gd name="connsiteX261" fmla="*/ 8725879 w 9143993"/>
              <a:gd name="connsiteY261" fmla="*/ 234552 h 5143496"/>
              <a:gd name="connsiteX262" fmla="*/ 8742206 w 9143993"/>
              <a:gd name="connsiteY262" fmla="*/ 217791 h 5143496"/>
              <a:gd name="connsiteX263" fmla="*/ 8337067 w 9143993"/>
              <a:gd name="connsiteY263" fmla="*/ 207321 h 5143496"/>
              <a:gd name="connsiteX264" fmla="*/ 8337067 w 9143993"/>
              <a:gd name="connsiteY264" fmla="*/ 236317 h 5143496"/>
              <a:gd name="connsiteX265" fmla="*/ 8308977 w 9143993"/>
              <a:gd name="connsiteY265" fmla="*/ 236317 h 5143496"/>
              <a:gd name="connsiteX266" fmla="*/ 8308977 w 9143993"/>
              <a:gd name="connsiteY266" fmla="*/ 245368 h 5143496"/>
              <a:gd name="connsiteX267" fmla="*/ 8337067 w 9143993"/>
              <a:gd name="connsiteY267" fmla="*/ 245368 h 5143496"/>
              <a:gd name="connsiteX268" fmla="*/ 8337067 w 9143993"/>
              <a:gd name="connsiteY268" fmla="*/ 274364 h 5143496"/>
              <a:gd name="connsiteX269" fmla="*/ 8345835 w 9143993"/>
              <a:gd name="connsiteY269" fmla="*/ 274364 h 5143496"/>
              <a:gd name="connsiteX270" fmla="*/ 8345835 w 9143993"/>
              <a:gd name="connsiteY270" fmla="*/ 245368 h 5143496"/>
              <a:gd name="connsiteX271" fmla="*/ 8373924 w 9143993"/>
              <a:gd name="connsiteY271" fmla="*/ 245368 h 5143496"/>
              <a:gd name="connsiteX272" fmla="*/ 8373924 w 9143993"/>
              <a:gd name="connsiteY272" fmla="*/ 236317 h 5143496"/>
              <a:gd name="connsiteX273" fmla="*/ 8345835 w 9143993"/>
              <a:gd name="connsiteY273" fmla="*/ 236317 h 5143496"/>
              <a:gd name="connsiteX274" fmla="*/ 8345835 w 9143993"/>
              <a:gd name="connsiteY274" fmla="*/ 207321 h 5143496"/>
              <a:gd name="connsiteX275" fmla="*/ 7868998 w 9143993"/>
              <a:gd name="connsiteY275" fmla="*/ 207318 h 5143496"/>
              <a:gd name="connsiteX276" fmla="*/ 7868998 w 9143993"/>
              <a:gd name="connsiteY276" fmla="*/ 274361 h 5143496"/>
              <a:gd name="connsiteX277" fmla="*/ 7885759 w 9143993"/>
              <a:gd name="connsiteY277" fmla="*/ 274361 h 5143496"/>
              <a:gd name="connsiteX278" fmla="*/ 7885759 w 9143993"/>
              <a:gd name="connsiteY278" fmla="*/ 207318 h 5143496"/>
              <a:gd name="connsiteX279" fmla="*/ 8547799 w 9143993"/>
              <a:gd name="connsiteY279" fmla="*/ 207315 h 5143496"/>
              <a:gd name="connsiteX280" fmla="*/ 8573409 w 9143993"/>
              <a:gd name="connsiteY280" fmla="*/ 274358 h 5143496"/>
              <a:gd name="connsiteX281" fmla="*/ 8593592 w 9143993"/>
              <a:gd name="connsiteY281" fmla="*/ 274358 h 5143496"/>
              <a:gd name="connsiteX282" fmla="*/ 8619032 w 9143993"/>
              <a:gd name="connsiteY282" fmla="*/ 207315 h 5143496"/>
              <a:gd name="connsiteX283" fmla="*/ 8601054 w 9143993"/>
              <a:gd name="connsiteY283" fmla="*/ 207315 h 5143496"/>
              <a:gd name="connsiteX284" fmla="*/ 8584433 w 9143993"/>
              <a:gd name="connsiteY284" fmla="*/ 256073 h 5143496"/>
              <a:gd name="connsiteX285" fmla="*/ 8584264 w 9143993"/>
              <a:gd name="connsiteY285" fmla="*/ 256073 h 5143496"/>
              <a:gd name="connsiteX286" fmla="*/ 8566964 w 9143993"/>
              <a:gd name="connsiteY286" fmla="*/ 207315 h 5143496"/>
              <a:gd name="connsiteX287" fmla="*/ 8679787 w 9143993"/>
              <a:gd name="connsiteY287" fmla="*/ 207315 h 5143496"/>
              <a:gd name="connsiteX288" fmla="*/ 8679787 w 9143993"/>
              <a:gd name="connsiteY288" fmla="*/ 274358 h 5143496"/>
              <a:gd name="connsiteX289" fmla="*/ 8696548 w 9143993"/>
              <a:gd name="connsiteY289" fmla="*/ 274358 h 5143496"/>
              <a:gd name="connsiteX290" fmla="*/ 8696548 w 9143993"/>
              <a:gd name="connsiteY290" fmla="*/ 207315 h 5143496"/>
              <a:gd name="connsiteX291" fmla="*/ 7931446 w 9143993"/>
              <a:gd name="connsiteY291" fmla="*/ 205225 h 5143496"/>
              <a:gd name="connsiteX292" fmla="*/ 7900430 w 9143993"/>
              <a:gd name="connsiteY292" fmla="*/ 241260 h 5143496"/>
              <a:gd name="connsiteX293" fmla="*/ 7935385 w 9143993"/>
              <a:gd name="connsiteY293" fmla="*/ 276458 h 5143496"/>
              <a:gd name="connsiteX294" fmla="*/ 7958360 w 9143993"/>
              <a:gd name="connsiteY294" fmla="*/ 271094 h 5143496"/>
              <a:gd name="connsiteX295" fmla="*/ 7958360 w 9143993"/>
              <a:gd name="connsiteY295" fmla="*/ 256680 h 5143496"/>
              <a:gd name="connsiteX296" fmla="*/ 7936206 w 9143993"/>
              <a:gd name="connsiteY296" fmla="*/ 263552 h 5143496"/>
              <a:gd name="connsiteX297" fmla="*/ 7917005 w 9143993"/>
              <a:gd name="connsiteY297" fmla="*/ 246288 h 5143496"/>
              <a:gd name="connsiteX298" fmla="*/ 7963283 w 9143993"/>
              <a:gd name="connsiteY298" fmla="*/ 246288 h 5143496"/>
              <a:gd name="connsiteX299" fmla="*/ 7931446 w 9143993"/>
              <a:gd name="connsiteY299" fmla="*/ 205225 h 5143496"/>
              <a:gd name="connsiteX300" fmla="*/ 7998930 w 9143993"/>
              <a:gd name="connsiteY300" fmla="*/ 205225 h 5143496"/>
              <a:gd name="connsiteX301" fmla="*/ 7971658 w 9143993"/>
              <a:gd name="connsiteY301" fmla="*/ 226343 h 5143496"/>
              <a:gd name="connsiteX302" fmla="*/ 8003021 w 9143993"/>
              <a:gd name="connsiteY302" fmla="*/ 255171 h 5143496"/>
              <a:gd name="connsiteX303" fmla="*/ 7991260 w 9143993"/>
              <a:gd name="connsiteY303" fmla="*/ 263552 h 5143496"/>
              <a:gd name="connsiteX304" fmla="*/ 7973533 w 9143993"/>
              <a:gd name="connsiteY304" fmla="*/ 259026 h 5143496"/>
              <a:gd name="connsiteX305" fmla="*/ 7972340 w 9143993"/>
              <a:gd name="connsiteY305" fmla="*/ 273608 h 5143496"/>
              <a:gd name="connsiteX306" fmla="*/ 7992794 w 9143993"/>
              <a:gd name="connsiteY306" fmla="*/ 276457 h 5143496"/>
              <a:gd name="connsiteX307" fmla="*/ 8021940 w 9143993"/>
              <a:gd name="connsiteY307" fmla="*/ 254333 h 5143496"/>
              <a:gd name="connsiteX308" fmla="*/ 7990578 w 9143993"/>
              <a:gd name="connsiteY308" fmla="*/ 225673 h 5143496"/>
              <a:gd name="connsiteX309" fmla="*/ 8001146 w 9143993"/>
              <a:gd name="connsiteY309" fmla="*/ 218130 h 5143496"/>
              <a:gd name="connsiteX310" fmla="*/ 8017338 w 9143993"/>
              <a:gd name="connsiteY310" fmla="*/ 221147 h 5143496"/>
              <a:gd name="connsiteX311" fmla="*/ 8018531 w 9143993"/>
              <a:gd name="connsiteY311" fmla="*/ 207739 h 5143496"/>
              <a:gd name="connsiteX312" fmla="*/ 7998930 w 9143993"/>
              <a:gd name="connsiteY312" fmla="*/ 205225 h 5143496"/>
              <a:gd name="connsiteX313" fmla="*/ 8061418 w 9143993"/>
              <a:gd name="connsiteY313" fmla="*/ 205224 h 5143496"/>
              <a:gd name="connsiteX314" fmla="*/ 8030320 w 9143993"/>
              <a:gd name="connsiteY314" fmla="*/ 241260 h 5143496"/>
              <a:gd name="connsiteX315" fmla="*/ 8065202 w 9143993"/>
              <a:gd name="connsiteY315" fmla="*/ 276457 h 5143496"/>
              <a:gd name="connsiteX316" fmla="*/ 8088237 w 9143993"/>
              <a:gd name="connsiteY316" fmla="*/ 271094 h 5143496"/>
              <a:gd name="connsiteX317" fmla="*/ 8088237 w 9143993"/>
              <a:gd name="connsiteY317" fmla="*/ 256680 h 5143496"/>
              <a:gd name="connsiteX318" fmla="*/ 8066025 w 9143993"/>
              <a:gd name="connsiteY318" fmla="*/ 263552 h 5143496"/>
              <a:gd name="connsiteX319" fmla="*/ 8046938 w 9143993"/>
              <a:gd name="connsiteY319" fmla="*/ 246288 h 5143496"/>
              <a:gd name="connsiteX320" fmla="*/ 8093173 w 9143993"/>
              <a:gd name="connsiteY320" fmla="*/ 246288 h 5143496"/>
              <a:gd name="connsiteX321" fmla="*/ 8061418 w 9143993"/>
              <a:gd name="connsiteY321" fmla="*/ 205224 h 5143496"/>
              <a:gd name="connsiteX322" fmla="*/ 8135908 w 9143993"/>
              <a:gd name="connsiteY322" fmla="*/ 205224 h 5143496"/>
              <a:gd name="connsiteX323" fmla="*/ 8103642 w 9143993"/>
              <a:gd name="connsiteY323" fmla="*/ 240589 h 5143496"/>
              <a:gd name="connsiteX324" fmla="*/ 8136563 w 9143993"/>
              <a:gd name="connsiteY324" fmla="*/ 276457 h 5143496"/>
              <a:gd name="connsiteX325" fmla="*/ 8153924 w 9143993"/>
              <a:gd name="connsiteY325" fmla="*/ 274278 h 5143496"/>
              <a:gd name="connsiteX326" fmla="*/ 8153105 w 9143993"/>
              <a:gd name="connsiteY326" fmla="*/ 259529 h 5143496"/>
              <a:gd name="connsiteX327" fmla="*/ 8139839 w 9143993"/>
              <a:gd name="connsiteY327" fmla="*/ 262713 h 5143496"/>
              <a:gd name="connsiteX328" fmla="*/ 8121822 w 9143993"/>
              <a:gd name="connsiteY328" fmla="*/ 240589 h 5143496"/>
              <a:gd name="connsiteX329" fmla="*/ 8139347 w 9143993"/>
              <a:gd name="connsiteY329" fmla="*/ 218968 h 5143496"/>
              <a:gd name="connsiteX330" fmla="*/ 8151140 w 9143993"/>
              <a:gd name="connsiteY330" fmla="*/ 221482 h 5143496"/>
              <a:gd name="connsiteX331" fmla="*/ 8152778 w 9143993"/>
              <a:gd name="connsiteY331" fmla="*/ 207403 h 5143496"/>
              <a:gd name="connsiteX332" fmla="*/ 8135908 w 9143993"/>
              <a:gd name="connsiteY332" fmla="*/ 205224 h 5143496"/>
              <a:gd name="connsiteX333" fmla="*/ 8741168 w 9143993"/>
              <a:gd name="connsiteY333" fmla="*/ 205221 h 5143496"/>
              <a:gd name="connsiteX334" fmla="*/ 8709118 w 9143993"/>
              <a:gd name="connsiteY334" fmla="*/ 241257 h 5143496"/>
              <a:gd name="connsiteX335" fmla="*/ 8745237 w 9143993"/>
              <a:gd name="connsiteY335" fmla="*/ 276454 h 5143496"/>
              <a:gd name="connsiteX336" fmla="*/ 8768978 w 9143993"/>
              <a:gd name="connsiteY336" fmla="*/ 271091 h 5143496"/>
              <a:gd name="connsiteX337" fmla="*/ 8768978 w 9143993"/>
              <a:gd name="connsiteY337" fmla="*/ 256677 h 5143496"/>
              <a:gd name="connsiteX338" fmla="*/ 8746085 w 9143993"/>
              <a:gd name="connsiteY338" fmla="*/ 263549 h 5143496"/>
              <a:gd name="connsiteX339" fmla="*/ 8726415 w 9143993"/>
              <a:gd name="connsiteY339" fmla="*/ 246285 h 5143496"/>
              <a:gd name="connsiteX340" fmla="*/ 8774065 w 9143993"/>
              <a:gd name="connsiteY340" fmla="*/ 246285 h 5143496"/>
              <a:gd name="connsiteX341" fmla="*/ 8741168 w 9143993"/>
              <a:gd name="connsiteY341" fmla="*/ 205221 h 5143496"/>
              <a:gd name="connsiteX342" fmla="*/ 8824916 w 9143993"/>
              <a:gd name="connsiteY342" fmla="*/ 205221 h 5143496"/>
              <a:gd name="connsiteX343" fmla="*/ 8803252 w 9143993"/>
              <a:gd name="connsiteY343" fmla="*/ 216024 h 5143496"/>
              <a:gd name="connsiteX344" fmla="*/ 8802926 w 9143993"/>
              <a:gd name="connsiteY344" fmla="*/ 216024 h 5143496"/>
              <a:gd name="connsiteX345" fmla="*/ 8802926 w 9143993"/>
              <a:gd name="connsiteY345" fmla="*/ 206717 h 5143496"/>
              <a:gd name="connsiteX346" fmla="*/ 8786637 w 9143993"/>
              <a:gd name="connsiteY346" fmla="*/ 206717 h 5143496"/>
              <a:gd name="connsiteX347" fmla="*/ 8786637 w 9143993"/>
              <a:gd name="connsiteY347" fmla="*/ 274359 h 5143496"/>
              <a:gd name="connsiteX348" fmla="*/ 8803903 w 9143993"/>
              <a:gd name="connsiteY348" fmla="*/ 274359 h 5143496"/>
              <a:gd name="connsiteX349" fmla="*/ 8803903 w 9143993"/>
              <a:gd name="connsiteY349" fmla="*/ 241286 h 5143496"/>
              <a:gd name="connsiteX350" fmla="*/ 8819052 w 9143993"/>
              <a:gd name="connsiteY350" fmla="*/ 218849 h 5143496"/>
              <a:gd name="connsiteX351" fmla="*/ 8830291 w 9143993"/>
              <a:gd name="connsiteY351" fmla="*/ 238294 h 5143496"/>
              <a:gd name="connsiteX352" fmla="*/ 8830291 w 9143993"/>
              <a:gd name="connsiteY352" fmla="*/ 274359 h 5143496"/>
              <a:gd name="connsiteX353" fmla="*/ 8847394 w 9143993"/>
              <a:gd name="connsiteY353" fmla="*/ 274359 h 5143496"/>
              <a:gd name="connsiteX354" fmla="*/ 8847394 w 9143993"/>
              <a:gd name="connsiteY354" fmla="*/ 231647 h 5143496"/>
              <a:gd name="connsiteX355" fmla="*/ 8824916 w 9143993"/>
              <a:gd name="connsiteY355" fmla="*/ 205221 h 5143496"/>
              <a:gd name="connsiteX356" fmla="*/ 8258348 w 9143993"/>
              <a:gd name="connsiteY356" fmla="*/ 205221 h 5143496"/>
              <a:gd name="connsiteX357" fmla="*/ 8227250 w 9143993"/>
              <a:gd name="connsiteY357" fmla="*/ 241257 h 5143496"/>
              <a:gd name="connsiteX358" fmla="*/ 8262132 w 9143993"/>
              <a:gd name="connsiteY358" fmla="*/ 276454 h 5143496"/>
              <a:gd name="connsiteX359" fmla="*/ 8285167 w 9143993"/>
              <a:gd name="connsiteY359" fmla="*/ 271091 h 5143496"/>
              <a:gd name="connsiteX360" fmla="*/ 8285167 w 9143993"/>
              <a:gd name="connsiteY360" fmla="*/ 256676 h 5143496"/>
              <a:gd name="connsiteX361" fmla="*/ 8262955 w 9143993"/>
              <a:gd name="connsiteY361" fmla="*/ 263548 h 5143496"/>
              <a:gd name="connsiteX362" fmla="*/ 8243868 w 9143993"/>
              <a:gd name="connsiteY362" fmla="*/ 246285 h 5143496"/>
              <a:gd name="connsiteX363" fmla="*/ 8290103 w 9143993"/>
              <a:gd name="connsiteY363" fmla="*/ 246285 h 5143496"/>
              <a:gd name="connsiteX364" fmla="*/ 8258348 w 9143993"/>
              <a:gd name="connsiteY364" fmla="*/ 205221 h 5143496"/>
              <a:gd name="connsiteX365" fmla="*/ 8511853 w 9143993"/>
              <a:gd name="connsiteY365" fmla="*/ 205221 h 5143496"/>
              <a:gd name="connsiteX366" fmla="*/ 8480756 w 9143993"/>
              <a:gd name="connsiteY366" fmla="*/ 241256 h 5143496"/>
              <a:gd name="connsiteX367" fmla="*/ 8515638 w 9143993"/>
              <a:gd name="connsiteY367" fmla="*/ 276454 h 5143496"/>
              <a:gd name="connsiteX368" fmla="*/ 8538673 w 9143993"/>
              <a:gd name="connsiteY368" fmla="*/ 271090 h 5143496"/>
              <a:gd name="connsiteX369" fmla="*/ 8538673 w 9143993"/>
              <a:gd name="connsiteY369" fmla="*/ 256676 h 5143496"/>
              <a:gd name="connsiteX370" fmla="*/ 8516460 w 9143993"/>
              <a:gd name="connsiteY370" fmla="*/ 263548 h 5143496"/>
              <a:gd name="connsiteX371" fmla="*/ 8497374 w 9143993"/>
              <a:gd name="connsiteY371" fmla="*/ 246285 h 5143496"/>
              <a:gd name="connsiteX372" fmla="*/ 8543609 w 9143993"/>
              <a:gd name="connsiteY372" fmla="*/ 246285 h 5143496"/>
              <a:gd name="connsiteX373" fmla="*/ 8511853 w 9143993"/>
              <a:gd name="connsiteY373" fmla="*/ 205221 h 5143496"/>
              <a:gd name="connsiteX374" fmla="*/ 8663981 w 9143993"/>
              <a:gd name="connsiteY374" fmla="*/ 205221 h 5143496"/>
              <a:gd name="connsiteX375" fmla="*/ 8645494 w 9143993"/>
              <a:gd name="connsiteY375" fmla="*/ 222173 h 5143496"/>
              <a:gd name="connsiteX376" fmla="*/ 8645161 w 9143993"/>
              <a:gd name="connsiteY376" fmla="*/ 222173 h 5143496"/>
              <a:gd name="connsiteX377" fmla="*/ 8645161 w 9143993"/>
              <a:gd name="connsiteY377" fmla="*/ 206716 h 5143496"/>
              <a:gd name="connsiteX378" fmla="*/ 8629505 w 9143993"/>
              <a:gd name="connsiteY378" fmla="*/ 206716 h 5143496"/>
              <a:gd name="connsiteX379" fmla="*/ 8629505 w 9143993"/>
              <a:gd name="connsiteY379" fmla="*/ 274359 h 5143496"/>
              <a:gd name="connsiteX380" fmla="*/ 8647160 w 9143993"/>
              <a:gd name="connsiteY380" fmla="*/ 274359 h 5143496"/>
              <a:gd name="connsiteX381" fmla="*/ 8647160 w 9143993"/>
              <a:gd name="connsiteY381" fmla="*/ 249595 h 5143496"/>
              <a:gd name="connsiteX382" fmla="*/ 8661483 w 9143993"/>
              <a:gd name="connsiteY382" fmla="*/ 222007 h 5143496"/>
              <a:gd name="connsiteX383" fmla="*/ 8669311 w 9143993"/>
              <a:gd name="connsiteY383" fmla="*/ 223502 h 5143496"/>
              <a:gd name="connsiteX384" fmla="*/ 8669311 w 9143993"/>
              <a:gd name="connsiteY384" fmla="*/ 205719 h 5143496"/>
              <a:gd name="connsiteX385" fmla="*/ 8663981 w 9143993"/>
              <a:gd name="connsiteY385" fmla="*/ 205221 h 5143496"/>
              <a:gd name="connsiteX386" fmla="*/ 8411618 w 9143993"/>
              <a:gd name="connsiteY386" fmla="*/ 196841 h 5143496"/>
              <a:gd name="connsiteX387" fmla="*/ 8421774 w 9143993"/>
              <a:gd name="connsiteY387" fmla="*/ 196841 h 5143496"/>
              <a:gd name="connsiteX388" fmla="*/ 8451424 w 9143993"/>
              <a:gd name="connsiteY388" fmla="*/ 228184 h 5143496"/>
              <a:gd name="connsiteX389" fmla="*/ 8421774 w 9143993"/>
              <a:gd name="connsiteY389" fmla="*/ 259693 h 5143496"/>
              <a:gd name="connsiteX390" fmla="*/ 8411618 w 9143993"/>
              <a:gd name="connsiteY390" fmla="*/ 259693 h 5143496"/>
              <a:gd name="connsiteX391" fmla="*/ 8888980 w 9143993"/>
              <a:gd name="connsiteY391" fmla="*/ 188463 h 5143496"/>
              <a:gd name="connsiteX392" fmla="*/ 8871058 w 9143993"/>
              <a:gd name="connsiteY392" fmla="*/ 194097 h 5143496"/>
              <a:gd name="connsiteX393" fmla="*/ 8871058 w 9143993"/>
              <a:gd name="connsiteY393" fmla="*/ 207520 h 5143496"/>
              <a:gd name="connsiteX394" fmla="*/ 8857870 w 9143993"/>
              <a:gd name="connsiteY394" fmla="*/ 207520 h 5143496"/>
              <a:gd name="connsiteX395" fmla="*/ 8857870 w 9143993"/>
              <a:gd name="connsiteY395" fmla="*/ 220446 h 5143496"/>
              <a:gd name="connsiteX396" fmla="*/ 8871058 w 9143993"/>
              <a:gd name="connsiteY396" fmla="*/ 220446 h 5143496"/>
              <a:gd name="connsiteX397" fmla="*/ 8871058 w 9143993"/>
              <a:gd name="connsiteY397" fmla="*/ 254748 h 5143496"/>
              <a:gd name="connsiteX398" fmla="*/ 8892699 w 9143993"/>
              <a:gd name="connsiteY398" fmla="*/ 276456 h 5143496"/>
              <a:gd name="connsiteX399" fmla="*/ 8906056 w 9143993"/>
              <a:gd name="connsiteY399" fmla="*/ 274965 h 5143496"/>
              <a:gd name="connsiteX400" fmla="*/ 8905549 w 9143993"/>
              <a:gd name="connsiteY400" fmla="*/ 261045 h 5143496"/>
              <a:gd name="connsiteX401" fmla="*/ 8897264 w 9143993"/>
              <a:gd name="connsiteY401" fmla="*/ 262868 h 5143496"/>
              <a:gd name="connsiteX402" fmla="*/ 8888980 w 9143993"/>
              <a:gd name="connsiteY402" fmla="*/ 251765 h 5143496"/>
              <a:gd name="connsiteX403" fmla="*/ 8888980 w 9143993"/>
              <a:gd name="connsiteY403" fmla="*/ 220446 h 5143496"/>
              <a:gd name="connsiteX404" fmla="*/ 8904872 w 9143993"/>
              <a:gd name="connsiteY404" fmla="*/ 220446 h 5143496"/>
              <a:gd name="connsiteX405" fmla="*/ 8904872 w 9143993"/>
              <a:gd name="connsiteY405" fmla="*/ 207520 h 5143496"/>
              <a:gd name="connsiteX406" fmla="*/ 8888980 w 9143993"/>
              <a:gd name="connsiteY406" fmla="*/ 207520 h 5143496"/>
              <a:gd name="connsiteX407" fmla="*/ 7820683 w 9143993"/>
              <a:gd name="connsiteY407" fmla="*/ 182177 h 5143496"/>
              <a:gd name="connsiteX408" fmla="*/ 7770532 w 9143993"/>
              <a:gd name="connsiteY408" fmla="*/ 230970 h 5143496"/>
              <a:gd name="connsiteX409" fmla="*/ 7820683 w 9143993"/>
              <a:gd name="connsiteY409" fmla="*/ 276456 h 5143496"/>
              <a:gd name="connsiteX410" fmla="*/ 7850145 w 9143993"/>
              <a:gd name="connsiteY410" fmla="*/ 271825 h 5143496"/>
              <a:gd name="connsiteX411" fmla="*/ 7850145 w 9143993"/>
              <a:gd name="connsiteY411" fmla="*/ 222700 h 5143496"/>
              <a:gd name="connsiteX412" fmla="*/ 7813235 w 9143993"/>
              <a:gd name="connsiteY412" fmla="*/ 222700 h 5143496"/>
              <a:gd name="connsiteX413" fmla="*/ 7813235 w 9143993"/>
              <a:gd name="connsiteY413" fmla="*/ 237090 h 5143496"/>
              <a:gd name="connsiteX414" fmla="*/ 7832601 w 9143993"/>
              <a:gd name="connsiteY414" fmla="*/ 237090 h 5143496"/>
              <a:gd name="connsiteX415" fmla="*/ 7832601 w 9143993"/>
              <a:gd name="connsiteY415" fmla="*/ 260908 h 5143496"/>
              <a:gd name="connsiteX416" fmla="*/ 7820683 w 9143993"/>
              <a:gd name="connsiteY416" fmla="*/ 262231 h 5143496"/>
              <a:gd name="connsiteX417" fmla="*/ 7789567 w 9143993"/>
              <a:gd name="connsiteY417" fmla="*/ 229647 h 5143496"/>
              <a:gd name="connsiteX418" fmla="*/ 7822670 w 9143993"/>
              <a:gd name="connsiteY418" fmla="*/ 196567 h 5143496"/>
              <a:gd name="connsiteX419" fmla="*/ 7846173 w 9143993"/>
              <a:gd name="connsiteY419" fmla="*/ 201363 h 5143496"/>
              <a:gd name="connsiteX420" fmla="*/ 7847497 w 9143993"/>
              <a:gd name="connsiteY420" fmla="*/ 185981 h 5143496"/>
              <a:gd name="connsiteX421" fmla="*/ 7820683 w 9143993"/>
              <a:gd name="connsiteY421" fmla="*/ 182177 h 5143496"/>
              <a:gd name="connsiteX422" fmla="*/ 8392762 w 9143993"/>
              <a:gd name="connsiteY422" fmla="*/ 182174 h 5143496"/>
              <a:gd name="connsiteX423" fmla="*/ 8392762 w 9143993"/>
              <a:gd name="connsiteY423" fmla="*/ 274357 h 5143496"/>
              <a:gd name="connsiteX424" fmla="*/ 8417555 w 9143993"/>
              <a:gd name="connsiteY424" fmla="*/ 274357 h 5143496"/>
              <a:gd name="connsiteX425" fmla="*/ 8470280 w 9143993"/>
              <a:gd name="connsiteY425" fmla="*/ 228182 h 5143496"/>
              <a:gd name="connsiteX426" fmla="*/ 8417555 w 9143993"/>
              <a:gd name="connsiteY426" fmla="*/ 182174 h 5143496"/>
              <a:gd name="connsiteX427" fmla="*/ 7868999 w 9143993"/>
              <a:gd name="connsiteY427" fmla="*/ 177988 h 5143496"/>
              <a:gd name="connsiteX428" fmla="*/ 7868999 w 9143993"/>
              <a:gd name="connsiteY428" fmla="*/ 194749 h 5143496"/>
              <a:gd name="connsiteX429" fmla="*/ 7885760 w 9143993"/>
              <a:gd name="connsiteY429" fmla="*/ 194749 h 5143496"/>
              <a:gd name="connsiteX430" fmla="*/ 7885760 w 9143993"/>
              <a:gd name="connsiteY430" fmla="*/ 177988 h 5143496"/>
              <a:gd name="connsiteX431" fmla="*/ 8679787 w 9143993"/>
              <a:gd name="connsiteY431" fmla="*/ 177984 h 5143496"/>
              <a:gd name="connsiteX432" fmla="*/ 8679787 w 9143993"/>
              <a:gd name="connsiteY432" fmla="*/ 194745 h 5143496"/>
              <a:gd name="connsiteX433" fmla="*/ 8696548 w 9143993"/>
              <a:gd name="connsiteY433" fmla="*/ 194745 h 5143496"/>
              <a:gd name="connsiteX434" fmla="*/ 8696548 w 9143993"/>
              <a:gd name="connsiteY434" fmla="*/ 177984 h 5143496"/>
              <a:gd name="connsiteX435" fmla="*/ 8164405 w 9143993"/>
              <a:gd name="connsiteY435" fmla="*/ 177984 h 5143496"/>
              <a:gd name="connsiteX436" fmla="*/ 8164405 w 9143993"/>
              <a:gd name="connsiteY436" fmla="*/ 274357 h 5143496"/>
              <a:gd name="connsiteX437" fmla="*/ 8182077 w 9143993"/>
              <a:gd name="connsiteY437" fmla="*/ 274357 h 5143496"/>
              <a:gd name="connsiteX438" fmla="*/ 8182077 w 9143993"/>
              <a:gd name="connsiteY438" fmla="*/ 241736 h 5143496"/>
              <a:gd name="connsiteX439" fmla="*/ 8182244 w 9143993"/>
              <a:gd name="connsiteY439" fmla="*/ 241736 h 5143496"/>
              <a:gd name="connsiteX440" fmla="*/ 8204918 w 9143993"/>
              <a:gd name="connsiteY440" fmla="*/ 274357 h 5143496"/>
              <a:gd name="connsiteX441" fmla="*/ 8227258 w 9143993"/>
              <a:gd name="connsiteY441" fmla="*/ 274357 h 5143496"/>
              <a:gd name="connsiteX442" fmla="*/ 8198916 w 9143993"/>
              <a:gd name="connsiteY442" fmla="*/ 237100 h 5143496"/>
              <a:gd name="connsiteX443" fmla="*/ 8224091 w 9143993"/>
              <a:gd name="connsiteY443" fmla="*/ 206962 h 5143496"/>
              <a:gd name="connsiteX444" fmla="*/ 8203417 w 9143993"/>
              <a:gd name="connsiteY444" fmla="*/ 206962 h 5143496"/>
              <a:gd name="connsiteX445" fmla="*/ 8182244 w 9143993"/>
              <a:gd name="connsiteY445" fmla="*/ 233953 h 5143496"/>
              <a:gd name="connsiteX446" fmla="*/ 8182077 w 9143993"/>
              <a:gd name="connsiteY446" fmla="*/ 233953 h 5143496"/>
              <a:gd name="connsiteX447" fmla="*/ 8182077 w 9143993"/>
              <a:gd name="connsiteY447" fmla="*/ 177984 h 5143496"/>
              <a:gd name="connsiteX448" fmla="*/ 0 w 9143993"/>
              <a:gd name="connsiteY448" fmla="*/ 0 h 5143496"/>
              <a:gd name="connsiteX449" fmla="*/ 9143993 w 9143993"/>
              <a:gd name="connsiteY449" fmla="*/ 0 h 5143496"/>
              <a:gd name="connsiteX450" fmla="*/ 9143993 w 9143993"/>
              <a:gd name="connsiteY450" fmla="*/ 5143496 h 5143496"/>
              <a:gd name="connsiteX451" fmla="*/ 0 w 9143993"/>
              <a:gd name="connsiteY451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</a:cxnLst>
            <a:rect l="l" t="t" r="r" b="b"/>
            <a:pathLst>
              <a:path w="9143993" h="5143496">
                <a:moveTo>
                  <a:pt x="7991390" y="377021"/>
                </a:moveTo>
                <a:cubicBezTo>
                  <a:pt x="7993890" y="377021"/>
                  <a:pt x="7996389" y="377334"/>
                  <a:pt x="7998889" y="377334"/>
                </a:cubicBezTo>
                <a:lnTo>
                  <a:pt x="7998889" y="382494"/>
                </a:lnTo>
                <a:cubicBezTo>
                  <a:pt x="7998889" y="391249"/>
                  <a:pt x="7992723" y="397972"/>
                  <a:pt x="7981224" y="397972"/>
                </a:cubicBezTo>
                <a:cubicBezTo>
                  <a:pt x="7976058" y="397972"/>
                  <a:pt x="7969558" y="394689"/>
                  <a:pt x="7969558" y="388435"/>
                </a:cubicBezTo>
                <a:cubicBezTo>
                  <a:pt x="7969558" y="377959"/>
                  <a:pt x="7985057" y="377021"/>
                  <a:pt x="7991390" y="377021"/>
                </a:cubicBezTo>
                <a:close/>
                <a:moveTo>
                  <a:pt x="7918870" y="351880"/>
                </a:moveTo>
                <a:cubicBezTo>
                  <a:pt x="7928490" y="351880"/>
                  <a:pt x="7933941" y="359470"/>
                  <a:pt x="7933941" y="368641"/>
                </a:cubicBezTo>
                <a:lnTo>
                  <a:pt x="7902515" y="368641"/>
                </a:lnTo>
                <a:cubicBezTo>
                  <a:pt x="7903317" y="360894"/>
                  <a:pt x="7907967" y="351880"/>
                  <a:pt x="7918870" y="351880"/>
                </a:cubicBezTo>
                <a:close/>
                <a:moveTo>
                  <a:pt x="8209031" y="351880"/>
                </a:moveTo>
                <a:cubicBezTo>
                  <a:pt x="8221290" y="351880"/>
                  <a:pt x="8227253" y="363319"/>
                  <a:pt x="8227253" y="376440"/>
                </a:cubicBezTo>
                <a:cubicBezTo>
                  <a:pt x="8227253" y="388383"/>
                  <a:pt x="8219799" y="397972"/>
                  <a:pt x="8209031" y="397972"/>
                </a:cubicBezTo>
                <a:cubicBezTo>
                  <a:pt x="8198263" y="397972"/>
                  <a:pt x="8191637" y="387542"/>
                  <a:pt x="8191637" y="375599"/>
                </a:cubicBezTo>
                <a:cubicBezTo>
                  <a:pt x="8191637" y="364833"/>
                  <a:pt x="8197435" y="351880"/>
                  <a:pt x="8209031" y="351880"/>
                </a:cubicBezTo>
                <a:close/>
                <a:moveTo>
                  <a:pt x="8878344" y="351879"/>
                </a:moveTo>
                <a:cubicBezTo>
                  <a:pt x="8888014" y="351879"/>
                  <a:pt x="8893493" y="359469"/>
                  <a:pt x="8893493" y="368640"/>
                </a:cubicBezTo>
                <a:lnTo>
                  <a:pt x="8862067" y="368640"/>
                </a:lnTo>
                <a:cubicBezTo>
                  <a:pt x="8862873" y="360892"/>
                  <a:pt x="8867385" y="351879"/>
                  <a:pt x="8878344" y="351879"/>
                </a:cubicBezTo>
                <a:close/>
                <a:moveTo>
                  <a:pt x="8381241" y="351879"/>
                </a:moveTo>
                <a:cubicBezTo>
                  <a:pt x="8393723" y="351879"/>
                  <a:pt x="8401144" y="363280"/>
                  <a:pt x="8401144" y="375006"/>
                </a:cubicBezTo>
                <a:cubicBezTo>
                  <a:pt x="8401144" y="385918"/>
                  <a:pt x="8394903" y="397971"/>
                  <a:pt x="8381241" y="397971"/>
                </a:cubicBezTo>
                <a:cubicBezTo>
                  <a:pt x="8367410" y="397971"/>
                  <a:pt x="8361338" y="385918"/>
                  <a:pt x="8361338" y="375006"/>
                </a:cubicBezTo>
                <a:cubicBezTo>
                  <a:pt x="8361338" y="363280"/>
                  <a:pt x="8368591" y="351879"/>
                  <a:pt x="8381241" y="351879"/>
                </a:cubicBezTo>
                <a:close/>
                <a:moveTo>
                  <a:pt x="8606936" y="351878"/>
                </a:moveTo>
                <a:cubicBezTo>
                  <a:pt x="8619409" y="351878"/>
                  <a:pt x="8625318" y="363605"/>
                  <a:pt x="8625318" y="375169"/>
                </a:cubicBezTo>
                <a:cubicBezTo>
                  <a:pt x="8625318" y="385266"/>
                  <a:pt x="8619902" y="397970"/>
                  <a:pt x="8607100" y="397970"/>
                </a:cubicBezTo>
                <a:cubicBezTo>
                  <a:pt x="8594790" y="397970"/>
                  <a:pt x="8589702" y="384452"/>
                  <a:pt x="8590030" y="374680"/>
                </a:cubicBezTo>
                <a:cubicBezTo>
                  <a:pt x="8589702" y="363605"/>
                  <a:pt x="8594626" y="351878"/>
                  <a:pt x="8606936" y="351878"/>
                </a:cubicBezTo>
                <a:close/>
                <a:moveTo>
                  <a:pt x="8681319" y="351878"/>
                </a:moveTo>
                <a:cubicBezTo>
                  <a:pt x="8690939" y="351878"/>
                  <a:pt x="8696551" y="359468"/>
                  <a:pt x="8696551" y="368639"/>
                </a:cubicBezTo>
                <a:lnTo>
                  <a:pt x="8665125" y="368639"/>
                </a:lnTo>
                <a:cubicBezTo>
                  <a:pt x="8665927" y="360891"/>
                  <a:pt x="8670416" y="351878"/>
                  <a:pt x="8681319" y="351878"/>
                </a:cubicBezTo>
                <a:close/>
                <a:moveTo>
                  <a:pt x="8076407" y="343499"/>
                </a:moveTo>
                <a:lnTo>
                  <a:pt x="8076407" y="406351"/>
                </a:lnTo>
                <a:lnTo>
                  <a:pt x="8086882" y="406351"/>
                </a:lnTo>
                <a:lnTo>
                  <a:pt x="8086882" y="343499"/>
                </a:lnTo>
                <a:close/>
                <a:moveTo>
                  <a:pt x="8547801" y="343498"/>
                </a:moveTo>
                <a:lnTo>
                  <a:pt x="8547801" y="406350"/>
                </a:lnTo>
                <a:lnTo>
                  <a:pt x="8560372" y="406350"/>
                </a:lnTo>
                <a:lnTo>
                  <a:pt x="8560372" y="343498"/>
                </a:lnTo>
                <a:close/>
                <a:moveTo>
                  <a:pt x="7876352" y="341405"/>
                </a:moveTo>
                <a:cubicBezTo>
                  <a:pt x="7869998" y="341405"/>
                  <a:pt x="7863643" y="346104"/>
                  <a:pt x="7860783" y="352817"/>
                </a:cubicBezTo>
                <a:lnTo>
                  <a:pt x="7860466" y="352817"/>
                </a:lnTo>
                <a:lnTo>
                  <a:pt x="7860466" y="342915"/>
                </a:lnTo>
                <a:lnTo>
                  <a:pt x="7850139" y="342915"/>
                </a:lnTo>
                <a:lnTo>
                  <a:pt x="7850139" y="406352"/>
                </a:lnTo>
                <a:lnTo>
                  <a:pt x="7861260" y="406352"/>
                </a:lnTo>
                <a:lnTo>
                  <a:pt x="7861260" y="377486"/>
                </a:lnTo>
                <a:cubicBezTo>
                  <a:pt x="7861260" y="361543"/>
                  <a:pt x="7867615" y="351642"/>
                  <a:pt x="7877623" y="351642"/>
                </a:cubicBezTo>
                <a:cubicBezTo>
                  <a:pt x="7879371" y="351642"/>
                  <a:pt x="7881754" y="351810"/>
                  <a:pt x="7883660" y="352817"/>
                </a:cubicBezTo>
                <a:lnTo>
                  <a:pt x="7883660" y="342244"/>
                </a:lnTo>
                <a:cubicBezTo>
                  <a:pt x="7881277" y="341740"/>
                  <a:pt x="7879689" y="341405"/>
                  <a:pt x="7876352" y="341405"/>
                </a:cubicBezTo>
                <a:close/>
                <a:moveTo>
                  <a:pt x="7919051" y="341405"/>
                </a:moveTo>
                <a:cubicBezTo>
                  <a:pt x="7901620" y="341405"/>
                  <a:pt x="7889945" y="354813"/>
                  <a:pt x="7889945" y="373823"/>
                </a:cubicBezTo>
                <a:cubicBezTo>
                  <a:pt x="7889945" y="394700"/>
                  <a:pt x="7900140" y="408448"/>
                  <a:pt x="7922175" y="408448"/>
                </a:cubicBezTo>
                <a:cubicBezTo>
                  <a:pt x="7932370" y="408448"/>
                  <a:pt x="7937304" y="406071"/>
                  <a:pt x="7941744" y="404374"/>
                </a:cubicBezTo>
                <a:lnTo>
                  <a:pt x="7941744" y="392493"/>
                </a:lnTo>
                <a:cubicBezTo>
                  <a:pt x="7938948" y="395039"/>
                  <a:pt x="7930233" y="398943"/>
                  <a:pt x="7922669" y="398943"/>
                </a:cubicBezTo>
                <a:cubicBezTo>
                  <a:pt x="7911816" y="398943"/>
                  <a:pt x="7902114" y="390287"/>
                  <a:pt x="7902114" y="377557"/>
                </a:cubicBezTo>
                <a:lnTo>
                  <a:pt x="7946512" y="377557"/>
                </a:lnTo>
                <a:cubicBezTo>
                  <a:pt x="7946512" y="357020"/>
                  <a:pt x="7939770" y="341405"/>
                  <a:pt x="7919051" y="341405"/>
                </a:cubicBezTo>
                <a:close/>
                <a:moveTo>
                  <a:pt x="7985238" y="341404"/>
                </a:moveTo>
                <a:cubicBezTo>
                  <a:pt x="7977118" y="341404"/>
                  <a:pt x="7970182" y="343950"/>
                  <a:pt x="7964261" y="347515"/>
                </a:cubicBezTo>
                <a:lnTo>
                  <a:pt x="7964938" y="357529"/>
                </a:lnTo>
                <a:cubicBezTo>
                  <a:pt x="7969675" y="353455"/>
                  <a:pt x="7976780" y="350909"/>
                  <a:pt x="7983377" y="350909"/>
                </a:cubicBezTo>
                <a:cubicBezTo>
                  <a:pt x="7995219" y="350909"/>
                  <a:pt x="7999279" y="356680"/>
                  <a:pt x="7999279" y="367712"/>
                </a:cubicBezTo>
                <a:cubicBezTo>
                  <a:pt x="7994542" y="367373"/>
                  <a:pt x="7991328" y="367373"/>
                  <a:pt x="7986761" y="367373"/>
                </a:cubicBezTo>
                <a:cubicBezTo>
                  <a:pt x="7974581" y="367373"/>
                  <a:pt x="7956987" y="372465"/>
                  <a:pt x="7956987" y="388589"/>
                </a:cubicBezTo>
                <a:cubicBezTo>
                  <a:pt x="7956987" y="402507"/>
                  <a:pt x="7966630" y="408447"/>
                  <a:pt x="7980332" y="408447"/>
                </a:cubicBezTo>
                <a:cubicBezTo>
                  <a:pt x="7991159" y="408447"/>
                  <a:pt x="7997418" y="402677"/>
                  <a:pt x="8000125" y="398773"/>
                </a:cubicBezTo>
                <a:lnTo>
                  <a:pt x="8000463" y="398773"/>
                </a:lnTo>
                <a:lnTo>
                  <a:pt x="8000463" y="407090"/>
                </a:lnTo>
                <a:lnTo>
                  <a:pt x="8011459" y="407090"/>
                </a:lnTo>
                <a:cubicBezTo>
                  <a:pt x="8011290" y="405053"/>
                  <a:pt x="8010952" y="401828"/>
                  <a:pt x="8010952" y="394530"/>
                </a:cubicBezTo>
                <a:lnTo>
                  <a:pt x="8010952" y="367882"/>
                </a:lnTo>
                <a:cubicBezTo>
                  <a:pt x="8010952" y="350400"/>
                  <a:pt x="8003508" y="341404"/>
                  <a:pt x="7985238" y="341404"/>
                </a:cubicBezTo>
                <a:close/>
                <a:moveTo>
                  <a:pt x="8141241" y="341404"/>
                </a:moveTo>
                <a:cubicBezTo>
                  <a:pt x="8132761" y="341404"/>
                  <a:pt x="8124443" y="345767"/>
                  <a:pt x="8121181" y="352984"/>
                </a:cubicBezTo>
                <a:lnTo>
                  <a:pt x="8120855" y="352984"/>
                </a:lnTo>
                <a:lnTo>
                  <a:pt x="8120855" y="342915"/>
                </a:lnTo>
                <a:lnTo>
                  <a:pt x="8109928" y="342915"/>
                </a:lnTo>
                <a:lnTo>
                  <a:pt x="8109928" y="406351"/>
                </a:lnTo>
                <a:lnTo>
                  <a:pt x="8121181" y="406351"/>
                </a:lnTo>
                <a:lnTo>
                  <a:pt x="8121181" y="376982"/>
                </a:lnTo>
                <a:cubicBezTo>
                  <a:pt x="8121181" y="361543"/>
                  <a:pt x="8127053" y="350802"/>
                  <a:pt x="8139937" y="350802"/>
                </a:cubicBezTo>
                <a:cubicBezTo>
                  <a:pt x="8149885" y="351473"/>
                  <a:pt x="8152984" y="358690"/>
                  <a:pt x="8152984" y="373458"/>
                </a:cubicBezTo>
                <a:lnTo>
                  <a:pt x="8152984" y="406351"/>
                </a:lnTo>
                <a:lnTo>
                  <a:pt x="8164400" y="406351"/>
                </a:lnTo>
                <a:lnTo>
                  <a:pt x="8164400" y="368591"/>
                </a:lnTo>
                <a:cubicBezTo>
                  <a:pt x="8164400" y="351641"/>
                  <a:pt x="8157224" y="341404"/>
                  <a:pt x="8141241" y="341404"/>
                </a:cubicBezTo>
                <a:close/>
                <a:moveTo>
                  <a:pt x="8207668" y="341404"/>
                </a:moveTo>
                <a:cubicBezTo>
                  <a:pt x="8188374" y="341404"/>
                  <a:pt x="8179066" y="358804"/>
                  <a:pt x="8179066" y="375032"/>
                </a:cubicBezTo>
                <a:cubicBezTo>
                  <a:pt x="8179066" y="391428"/>
                  <a:pt x="8188036" y="406150"/>
                  <a:pt x="8206314" y="406150"/>
                </a:cubicBezTo>
                <a:cubicBezTo>
                  <a:pt x="8214607" y="406150"/>
                  <a:pt x="8222730" y="402804"/>
                  <a:pt x="8227807" y="396279"/>
                </a:cubicBezTo>
                <a:lnTo>
                  <a:pt x="8227976" y="396279"/>
                </a:lnTo>
                <a:lnTo>
                  <a:pt x="8227976" y="402470"/>
                </a:lnTo>
                <a:cubicBezTo>
                  <a:pt x="8227976" y="415854"/>
                  <a:pt x="8220699" y="424219"/>
                  <a:pt x="8208175" y="424219"/>
                </a:cubicBezTo>
                <a:cubicBezTo>
                  <a:pt x="8199544" y="424219"/>
                  <a:pt x="8194298" y="422546"/>
                  <a:pt x="8185159" y="418531"/>
                </a:cubicBezTo>
                <a:lnTo>
                  <a:pt x="8183974" y="429238"/>
                </a:lnTo>
                <a:cubicBezTo>
                  <a:pt x="8194298" y="432751"/>
                  <a:pt x="8200052" y="433588"/>
                  <a:pt x="8206822" y="433588"/>
                </a:cubicBezTo>
                <a:cubicBezTo>
                  <a:pt x="8229838" y="433588"/>
                  <a:pt x="8239823" y="422546"/>
                  <a:pt x="8239823" y="403306"/>
                </a:cubicBezTo>
                <a:lnTo>
                  <a:pt x="8239823" y="342910"/>
                </a:lnTo>
                <a:lnTo>
                  <a:pt x="8228992" y="342910"/>
                </a:lnTo>
                <a:lnTo>
                  <a:pt x="8228992" y="352279"/>
                </a:lnTo>
                <a:lnTo>
                  <a:pt x="8228653" y="352279"/>
                </a:lnTo>
                <a:cubicBezTo>
                  <a:pt x="8225099" y="345587"/>
                  <a:pt x="8218838" y="341404"/>
                  <a:pt x="8207668" y="341404"/>
                </a:cubicBezTo>
                <a:close/>
                <a:moveTo>
                  <a:pt x="8381242" y="341402"/>
                </a:moveTo>
                <a:cubicBezTo>
                  <a:pt x="8361791" y="341402"/>
                  <a:pt x="8348768" y="355489"/>
                  <a:pt x="8348768" y="375008"/>
                </a:cubicBezTo>
                <a:cubicBezTo>
                  <a:pt x="8348768" y="393339"/>
                  <a:pt x="8361961" y="408445"/>
                  <a:pt x="8381242" y="408445"/>
                </a:cubicBezTo>
                <a:cubicBezTo>
                  <a:pt x="8400354" y="408445"/>
                  <a:pt x="8413715" y="393339"/>
                  <a:pt x="8413715" y="375008"/>
                </a:cubicBezTo>
                <a:cubicBezTo>
                  <a:pt x="8413715" y="355489"/>
                  <a:pt x="8400692" y="341402"/>
                  <a:pt x="8381242" y="341402"/>
                </a:cubicBezTo>
                <a:close/>
                <a:moveTo>
                  <a:pt x="8459787" y="341402"/>
                </a:moveTo>
                <a:cubicBezTo>
                  <a:pt x="8451118" y="341402"/>
                  <a:pt x="8442939" y="345765"/>
                  <a:pt x="8439503" y="352981"/>
                </a:cubicBezTo>
                <a:lnTo>
                  <a:pt x="8439340" y="352981"/>
                </a:lnTo>
                <a:lnTo>
                  <a:pt x="8439340" y="342912"/>
                </a:lnTo>
                <a:lnTo>
                  <a:pt x="8428380" y="342912"/>
                </a:lnTo>
                <a:lnTo>
                  <a:pt x="8428380" y="406349"/>
                </a:lnTo>
                <a:lnTo>
                  <a:pt x="8439667" y="406349"/>
                </a:lnTo>
                <a:lnTo>
                  <a:pt x="8439667" y="376980"/>
                </a:lnTo>
                <a:cubicBezTo>
                  <a:pt x="8439667" y="361540"/>
                  <a:pt x="8445556" y="350800"/>
                  <a:pt x="8458479" y="350800"/>
                </a:cubicBezTo>
                <a:cubicBezTo>
                  <a:pt x="8468457" y="351471"/>
                  <a:pt x="8471565" y="358687"/>
                  <a:pt x="8471565" y="373456"/>
                </a:cubicBezTo>
                <a:lnTo>
                  <a:pt x="8471565" y="406349"/>
                </a:lnTo>
                <a:lnTo>
                  <a:pt x="8482852" y="406349"/>
                </a:lnTo>
                <a:lnTo>
                  <a:pt x="8482852" y="368589"/>
                </a:lnTo>
                <a:cubicBezTo>
                  <a:pt x="8482852" y="351639"/>
                  <a:pt x="8475818" y="341402"/>
                  <a:pt x="8459787" y="341402"/>
                </a:cubicBezTo>
                <a:close/>
                <a:moveTo>
                  <a:pt x="8681660" y="341401"/>
                </a:moveTo>
                <a:cubicBezTo>
                  <a:pt x="8664065" y="341401"/>
                  <a:pt x="8652554" y="354810"/>
                  <a:pt x="8652554" y="373819"/>
                </a:cubicBezTo>
                <a:cubicBezTo>
                  <a:pt x="8652554" y="394696"/>
                  <a:pt x="8662585" y="408444"/>
                  <a:pt x="8684620" y="408444"/>
                </a:cubicBezTo>
                <a:cubicBezTo>
                  <a:pt x="8694979" y="408444"/>
                  <a:pt x="8699912" y="406068"/>
                  <a:pt x="8704352" y="404371"/>
                </a:cubicBezTo>
                <a:lnTo>
                  <a:pt x="8704352" y="392490"/>
                </a:lnTo>
                <a:cubicBezTo>
                  <a:pt x="8701557" y="395036"/>
                  <a:pt x="8692677" y="398939"/>
                  <a:pt x="8685113" y="398939"/>
                </a:cubicBezTo>
                <a:cubicBezTo>
                  <a:pt x="8674424" y="398939"/>
                  <a:pt x="8664722" y="390283"/>
                  <a:pt x="8664722" y="377554"/>
                </a:cubicBezTo>
                <a:lnTo>
                  <a:pt x="8709121" y="377554"/>
                </a:lnTo>
                <a:cubicBezTo>
                  <a:pt x="8709121" y="357016"/>
                  <a:pt x="8702379" y="341401"/>
                  <a:pt x="8681660" y="341401"/>
                </a:cubicBezTo>
                <a:close/>
                <a:moveTo>
                  <a:pt x="8756307" y="341401"/>
                </a:moveTo>
                <a:cubicBezTo>
                  <a:pt x="8747500" y="341401"/>
                  <a:pt x="8739032" y="345764"/>
                  <a:pt x="8735475" y="352981"/>
                </a:cubicBezTo>
                <a:lnTo>
                  <a:pt x="8735136" y="352981"/>
                </a:lnTo>
                <a:lnTo>
                  <a:pt x="8735136" y="342912"/>
                </a:lnTo>
                <a:lnTo>
                  <a:pt x="8723789" y="342912"/>
                </a:lnTo>
                <a:lnTo>
                  <a:pt x="8723789" y="406348"/>
                </a:lnTo>
                <a:lnTo>
                  <a:pt x="8735644" y="406348"/>
                </a:lnTo>
                <a:lnTo>
                  <a:pt x="8735644" y="376979"/>
                </a:lnTo>
                <a:cubicBezTo>
                  <a:pt x="8735644" y="361540"/>
                  <a:pt x="8741572" y="350799"/>
                  <a:pt x="8754952" y="350799"/>
                </a:cubicBezTo>
                <a:cubicBezTo>
                  <a:pt x="8765283" y="351470"/>
                  <a:pt x="8768501" y="358687"/>
                  <a:pt x="8768501" y="373455"/>
                </a:cubicBezTo>
                <a:lnTo>
                  <a:pt x="8768501" y="406348"/>
                </a:lnTo>
                <a:lnTo>
                  <a:pt x="8780356" y="406348"/>
                </a:lnTo>
                <a:lnTo>
                  <a:pt x="8780356" y="368588"/>
                </a:lnTo>
                <a:cubicBezTo>
                  <a:pt x="8780356" y="351638"/>
                  <a:pt x="8772904" y="341401"/>
                  <a:pt x="8756307" y="341401"/>
                </a:cubicBezTo>
                <a:close/>
                <a:moveTo>
                  <a:pt x="8826626" y="341401"/>
                </a:moveTo>
                <a:cubicBezTo>
                  <a:pt x="8807695" y="341401"/>
                  <a:pt x="8795020" y="355489"/>
                  <a:pt x="8795020" y="375007"/>
                </a:cubicBezTo>
                <a:cubicBezTo>
                  <a:pt x="8795020" y="393338"/>
                  <a:pt x="8807860" y="408444"/>
                  <a:pt x="8826626" y="408444"/>
                </a:cubicBezTo>
                <a:cubicBezTo>
                  <a:pt x="8830741" y="408444"/>
                  <a:pt x="8836338" y="408105"/>
                  <a:pt x="8841112" y="405898"/>
                </a:cubicBezTo>
                <a:lnTo>
                  <a:pt x="8840124" y="395375"/>
                </a:lnTo>
                <a:cubicBezTo>
                  <a:pt x="8836667" y="397751"/>
                  <a:pt x="8831729" y="398939"/>
                  <a:pt x="8827943" y="398939"/>
                </a:cubicBezTo>
                <a:cubicBezTo>
                  <a:pt x="8813128" y="398939"/>
                  <a:pt x="8807201" y="386379"/>
                  <a:pt x="8807201" y="375007"/>
                </a:cubicBezTo>
                <a:cubicBezTo>
                  <a:pt x="8807201" y="362787"/>
                  <a:pt x="8814280" y="350906"/>
                  <a:pt x="8827120" y="350906"/>
                </a:cubicBezTo>
                <a:cubicBezTo>
                  <a:pt x="8830741" y="350906"/>
                  <a:pt x="8835186" y="351924"/>
                  <a:pt x="8839630" y="353791"/>
                </a:cubicBezTo>
                <a:lnTo>
                  <a:pt x="8840618" y="343947"/>
                </a:lnTo>
                <a:cubicBezTo>
                  <a:pt x="8837326" y="342589"/>
                  <a:pt x="8831235" y="341401"/>
                  <a:pt x="8826626" y="341401"/>
                </a:cubicBezTo>
                <a:close/>
                <a:moveTo>
                  <a:pt x="8878687" y="341401"/>
                </a:moveTo>
                <a:cubicBezTo>
                  <a:pt x="8861040" y="341401"/>
                  <a:pt x="8849496" y="354810"/>
                  <a:pt x="8849496" y="373819"/>
                </a:cubicBezTo>
                <a:cubicBezTo>
                  <a:pt x="8849496" y="394696"/>
                  <a:pt x="8859556" y="408444"/>
                  <a:pt x="8881655" y="408444"/>
                </a:cubicBezTo>
                <a:cubicBezTo>
                  <a:pt x="8892045" y="408444"/>
                  <a:pt x="8896992" y="406068"/>
                  <a:pt x="8901445" y="404370"/>
                </a:cubicBezTo>
                <a:lnTo>
                  <a:pt x="8901445" y="392489"/>
                </a:lnTo>
                <a:cubicBezTo>
                  <a:pt x="8898477" y="395035"/>
                  <a:pt x="8889736" y="398939"/>
                  <a:pt x="8882150" y="398939"/>
                </a:cubicBezTo>
                <a:cubicBezTo>
                  <a:pt x="8871265" y="398939"/>
                  <a:pt x="8861700" y="390283"/>
                  <a:pt x="8861700" y="377553"/>
                </a:cubicBezTo>
                <a:lnTo>
                  <a:pt x="8906063" y="377553"/>
                </a:lnTo>
                <a:cubicBezTo>
                  <a:pt x="8906063" y="357016"/>
                  <a:pt x="8899466" y="341401"/>
                  <a:pt x="8878687" y="341401"/>
                </a:cubicBezTo>
                <a:close/>
                <a:moveTo>
                  <a:pt x="8043803" y="324644"/>
                </a:moveTo>
                <a:lnTo>
                  <a:pt x="8032128" y="328530"/>
                </a:lnTo>
                <a:lnTo>
                  <a:pt x="8032128" y="343230"/>
                </a:lnTo>
                <a:lnTo>
                  <a:pt x="8017744" y="343230"/>
                </a:lnTo>
                <a:lnTo>
                  <a:pt x="8017744" y="352691"/>
                </a:lnTo>
                <a:lnTo>
                  <a:pt x="8032128" y="352691"/>
                </a:lnTo>
                <a:lnTo>
                  <a:pt x="8032128" y="390031"/>
                </a:lnTo>
                <a:cubicBezTo>
                  <a:pt x="8032128" y="402703"/>
                  <a:pt x="8039573" y="408447"/>
                  <a:pt x="8051757" y="408447"/>
                </a:cubicBezTo>
                <a:cubicBezTo>
                  <a:pt x="8055479" y="408447"/>
                  <a:pt x="8059202" y="407602"/>
                  <a:pt x="8061740" y="406758"/>
                </a:cubicBezTo>
                <a:lnTo>
                  <a:pt x="8061740" y="396789"/>
                </a:lnTo>
                <a:cubicBezTo>
                  <a:pt x="8060048" y="397972"/>
                  <a:pt x="8057341" y="398986"/>
                  <a:pt x="8053787" y="398986"/>
                </a:cubicBezTo>
                <a:cubicBezTo>
                  <a:pt x="8048372" y="398986"/>
                  <a:pt x="8043803" y="395100"/>
                  <a:pt x="8043803" y="387666"/>
                </a:cubicBezTo>
                <a:lnTo>
                  <a:pt x="8043803" y="352691"/>
                </a:lnTo>
                <a:lnTo>
                  <a:pt x="8060725" y="352691"/>
                </a:lnTo>
                <a:lnTo>
                  <a:pt x="8060725" y="343230"/>
                </a:lnTo>
                <a:lnTo>
                  <a:pt x="8043803" y="343230"/>
                </a:lnTo>
                <a:close/>
                <a:moveTo>
                  <a:pt x="7816617" y="318361"/>
                </a:moveTo>
                <a:cubicBezTo>
                  <a:pt x="7791315" y="318361"/>
                  <a:pt x="7772620" y="336244"/>
                  <a:pt x="7772620" y="363068"/>
                </a:cubicBezTo>
                <a:cubicBezTo>
                  <a:pt x="7772620" y="390736"/>
                  <a:pt x="7790187" y="408450"/>
                  <a:pt x="7816617" y="408450"/>
                </a:cubicBezTo>
                <a:cubicBezTo>
                  <a:pt x="7821452" y="408450"/>
                  <a:pt x="7829188" y="408112"/>
                  <a:pt x="7835473" y="405413"/>
                </a:cubicBezTo>
                <a:lnTo>
                  <a:pt x="7834829" y="393266"/>
                </a:lnTo>
                <a:cubicBezTo>
                  <a:pt x="7830638" y="395965"/>
                  <a:pt x="7822580" y="397484"/>
                  <a:pt x="7816617" y="397484"/>
                </a:cubicBezTo>
                <a:cubicBezTo>
                  <a:pt x="7799373" y="397484"/>
                  <a:pt x="7785352" y="383987"/>
                  <a:pt x="7785352" y="363405"/>
                </a:cubicBezTo>
                <a:cubicBezTo>
                  <a:pt x="7785352" y="343835"/>
                  <a:pt x="7798084" y="329327"/>
                  <a:pt x="7817262" y="329327"/>
                </a:cubicBezTo>
                <a:cubicBezTo>
                  <a:pt x="7823386" y="329327"/>
                  <a:pt x="7829188" y="331014"/>
                  <a:pt x="7834506" y="334219"/>
                </a:cubicBezTo>
                <a:lnTo>
                  <a:pt x="7835473" y="322072"/>
                </a:lnTo>
                <a:cubicBezTo>
                  <a:pt x="7829510" y="319373"/>
                  <a:pt x="7823064" y="318361"/>
                  <a:pt x="7816617" y="318361"/>
                </a:cubicBezTo>
                <a:close/>
                <a:moveTo>
                  <a:pt x="8322996" y="318358"/>
                </a:moveTo>
                <a:cubicBezTo>
                  <a:pt x="8296684" y="318358"/>
                  <a:pt x="8277533" y="336241"/>
                  <a:pt x="8277533" y="363065"/>
                </a:cubicBezTo>
                <a:cubicBezTo>
                  <a:pt x="8277533" y="390733"/>
                  <a:pt x="8295685" y="408447"/>
                  <a:pt x="8322830" y="408447"/>
                </a:cubicBezTo>
                <a:cubicBezTo>
                  <a:pt x="8327992" y="408447"/>
                  <a:pt x="8335986" y="408109"/>
                  <a:pt x="8342480" y="405410"/>
                </a:cubicBezTo>
                <a:lnTo>
                  <a:pt x="8341648" y="393263"/>
                </a:lnTo>
                <a:cubicBezTo>
                  <a:pt x="8337484" y="395963"/>
                  <a:pt x="8329158" y="397481"/>
                  <a:pt x="8322996" y="397481"/>
                </a:cubicBezTo>
                <a:cubicBezTo>
                  <a:pt x="8305177" y="397481"/>
                  <a:pt x="8290523" y="383984"/>
                  <a:pt x="8290523" y="363402"/>
                </a:cubicBezTo>
                <a:cubicBezTo>
                  <a:pt x="8290523" y="343832"/>
                  <a:pt x="8303679" y="329324"/>
                  <a:pt x="8323662" y="329324"/>
                </a:cubicBezTo>
                <a:cubicBezTo>
                  <a:pt x="8329824" y="329324"/>
                  <a:pt x="8335986" y="331011"/>
                  <a:pt x="8341315" y="334216"/>
                </a:cubicBezTo>
                <a:lnTo>
                  <a:pt x="8342314" y="322069"/>
                </a:lnTo>
                <a:cubicBezTo>
                  <a:pt x="8336152" y="319370"/>
                  <a:pt x="8329657" y="318358"/>
                  <a:pt x="8322996" y="318358"/>
                </a:cubicBezTo>
                <a:close/>
                <a:moveTo>
                  <a:pt x="8076407" y="316262"/>
                </a:moveTo>
                <a:lnTo>
                  <a:pt x="8076407" y="328833"/>
                </a:lnTo>
                <a:lnTo>
                  <a:pt x="8088978" y="328833"/>
                </a:lnTo>
                <a:lnTo>
                  <a:pt x="8088978" y="316262"/>
                </a:lnTo>
                <a:close/>
                <a:moveTo>
                  <a:pt x="8547801" y="316260"/>
                </a:moveTo>
                <a:lnTo>
                  <a:pt x="8547801" y="328831"/>
                </a:lnTo>
                <a:lnTo>
                  <a:pt x="8560372" y="328831"/>
                </a:lnTo>
                <a:lnTo>
                  <a:pt x="8560372" y="316260"/>
                </a:lnTo>
                <a:close/>
                <a:moveTo>
                  <a:pt x="8624357" y="316260"/>
                </a:moveTo>
                <a:lnTo>
                  <a:pt x="8624357" y="352362"/>
                </a:lnTo>
                <a:lnTo>
                  <a:pt x="8624030" y="352362"/>
                </a:lnTo>
                <a:cubicBezTo>
                  <a:pt x="8620598" y="346485"/>
                  <a:pt x="8614389" y="342119"/>
                  <a:pt x="8603604" y="342119"/>
                </a:cubicBezTo>
                <a:cubicBezTo>
                  <a:pt x="8585793" y="342119"/>
                  <a:pt x="8577133" y="357231"/>
                  <a:pt x="8577133" y="374190"/>
                </a:cubicBezTo>
                <a:cubicBezTo>
                  <a:pt x="8577133" y="391485"/>
                  <a:pt x="8584976" y="408444"/>
                  <a:pt x="8603604" y="408444"/>
                </a:cubicBezTo>
                <a:cubicBezTo>
                  <a:pt x="8614552" y="408444"/>
                  <a:pt x="8621579" y="402735"/>
                  <a:pt x="8624520" y="398034"/>
                </a:cubicBezTo>
                <a:lnTo>
                  <a:pt x="8624847" y="398034"/>
                </a:lnTo>
                <a:lnTo>
                  <a:pt x="8624847" y="407101"/>
                </a:lnTo>
                <a:lnTo>
                  <a:pt x="8635795" y="407101"/>
                </a:lnTo>
                <a:lnTo>
                  <a:pt x="8635795" y="316260"/>
                </a:lnTo>
                <a:close/>
                <a:moveTo>
                  <a:pt x="8527873" y="312072"/>
                </a:moveTo>
                <a:cubicBezTo>
                  <a:pt x="8511400" y="312072"/>
                  <a:pt x="8507562" y="321934"/>
                  <a:pt x="8507562" y="337313"/>
                </a:cubicBezTo>
                <a:lnTo>
                  <a:pt x="8507562" y="343164"/>
                </a:lnTo>
                <a:lnTo>
                  <a:pt x="8493328" y="343164"/>
                </a:lnTo>
                <a:lnTo>
                  <a:pt x="8493328" y="352525"/>
                </a:lnTo>
                <a:lnTo>
                  <a:pt x="8507562" y="352525"/>
                </a:lnTo>
                <a:lnTo>
                  <a:pt x="8507562" y="406351"/>
                </a:lnTo>
                <a:lnTo>
                  <a:pt x="8518757" y="406351"/>
                </a:lnTo>
                <a:lnTo>
                  <a:pt x="8518757" y="352525"/>
                </a:lnTo>
                <a:lnTo>
                  <a:pt x="8534750" y="352525"/>
                </a:lnTo>
                <a:lnTo>
                  <a:pt x="8534750" y="343164"/>
                </a:lnTo>
                <a:lnTo>
                  <a:pt x="8518757" y="343164"/>
                </a:lnTo>
                <a:lnTo>
                  <a:pt x="8518757" y="336310"/>
                </a:lnTo>
                <a:cubicBezTo>
                  <a:pt x="8518757" y="327785"/>
                  <a:pt x="8519877" y="321433"/>
                  <a:pt x="8529472" y="321433"/>
                </a:cubicBezTo>
                <a:cubicBezTo>
                  <a:pt x="8531392" y="321433"/>
                  <a:pt x="8533471" y="321600"/>
                  <a:pt x="8534910" y="322101"/>
                </a:cubicBezTo>
                <a:lnTo>
                  <a:pt x="8535230" y="312740"/>
                </a:lnTo>
                <a:cubicBezTo>
                  <a:pt x="8532991" y="312406"/>
                  <a:pt x="8530752" y="312072"/>
                  <a:pt x="8527873" y="312072"/>
                </a:cubicBezTo>
                <a:close/>
                <a:moveTo>
                  <a:pt x="7932418" y="217794"/>
                </a:moveTo>
                <a:cubicBezTo>
                  <a:pt x="7942141" y="217794"/>
                  <a:pt x="7945868" y="225476"/>
                  <a:pt x="7946516" y="234555"/>
                </a:cubicBezTo>
                <a:lnTo>
                  <a:pt x="7917185" y="234555"/>
                </a:lnTo>
                <a:cubicBezTo>
                  <a:pt x="7917995" y="224952"/>
                  <a:pt x="7922857" y="217794"/>
                  <a:pt x="7932418" y="217794"/>
                </a:cubicBezTo>
                <a:close/>
                <a:moveTo>
                  <a:pt x="8062397" y="217793"/>
                </a:moveTo>
                <a:cubicBezTo>
                  <a:pt x="8072011" y="217793"/>
                  <a:pt x="8075921" y="225476"/>
                  <a:pt x="8076410" y="234554"/>
                </a:cubicBezTo>
                <a:lnTo>
                  <a:pt x="8047079" y="234554"/>
                </a:lnTo>
                <a:cubicBezTo>
                  <a:pt x="8047894" y="224952"/>
                  <a:pt x="8052782" y="217793"/>
                  <a:pt x="8062397" y="217793"/>
                </a:cubicBezTo>
                <a:close/>
                <a:moveTo>
                  <a:pt x="8259337" y="217792"/>
                </a:moveTo>
                <a:cubicBezTo>
                  <a:pt x="8268951" y="217792"/>
                  <a:pt x="8272861" y="225474"/>
                  <a:pt x="8273350" y="234553"/>
                </a:cubicBezTo>
                <a:lnTo>
                  <a:pt x="8244019" y="234553"/>
                </a:lnTo>
                <a:cubicBezTo>
                  <a:pt x="8244834" y="224950"/>
                  <a:pt x="8249722" y="217792"/>
                  <a:pt x="8259337" y="217792"/>
                </a:cubicBezTo>
                <a:close/>
                <a:moveTo>
                  <a:pt x="8512834" y="217792"/>
                </a:moveTo>
                <a:cubicBezTo>
                  <a:pt x="8522448" y="217792"/>
                  <a:pt x="8526359" y="225474"/>
                  <a:pt x="8526848" y="234553"/>
                </a:cubicBezTo>
                <a:lnTo>
                  <a:pt x="8497517" y="234553"/>
                </a:lnTo>
                <a:cubicBezTo>
                  <a:pt x="8498332" y="224950"/>
                  <a:pt x="8503220" y="217792"/>
                  <a:pt x="8512834" y="217792"/>
                </a:cubicBezTo>
                <a:close/>
                <a:moveTo>
                  <a:pt x="8742206" y="217791"/>
                </a:moveTo>
                <a:cubicBezTo>
                  <a:pt x="8752740" y="217791"/>
                  <a:pt x="8756778" y="225473"/>
                  <a:pt x="8757305" y="234552"/>
                </a:cubicBezTo>
                <a:lnTo>
                  <a:pt x="8725879" y="234552"/>
                </a:lnTo>
                <a:cubicBezTo>
                  <a:pt x="8726581" y="224950"/>
                  <a:pt x="8731848" y="217791"/>
                  <a:pt x="8742206" y="217791"/>
                </a:cubicBezTo>
                <a:close/>
                <a:moveTo>
                  <a:pt x="8337067" y="207321"/>
                </a:moveTo>
                <a:lnTo>
                  <a:pt x="8337067" y="236317"/>
                </a:lnTo>
                <a:lnTo>
                  <a:pt x="8308977" y="236317"/>
                </a:lnTo>
                <a:lnTo>
                  <a:pt x="8308977" y="245368"/>
                </a:lnTo>
                <a:lnTo>
                  <a:pt x="8337067" y="245368"/>
                </a:lnTo>
                <a:lnTo>
                  <a:pt x="8337067" y="274364"/>
                </a:lnTo>
                <a:lnTo>
                  <a:pt x="8345835" y="274364"/>
                </a:lnTo>
                <a:lnTo>
                  <a:pt x="8345835" y="245368"/>
                </a:lnTo>
                <a:lnTo>
                  <a:pt x="8373924" y="245368"/>
                </a:lnTo>
                <a:lnTo>
                  <a:pt x="8373924" y="236317"/>
                </a:lnTo>
                <a:lnTo>
                  <a:pt x="8345835" y="236317"/>
                </a:lnTo>
                <a:lnTo>
                  <a:pt x="8345835" y="207321"/>
                </a:lnTo>
                <a:close/>
                <a:moveTo>
                  <a:pt x="7868998" y="207318"/>
                </a:moveTo>
                <a:lnTo>
                  <a:pt x="7868998" y="274361"/>
                </a:lnTo>
                <a:lnTo>
                  <a:pt x="7885759" y="274361"/>
                </a:lnTo>
                <a:lnTo>
                  <a:pt x="7885759" y="207318"/>
                </a:lnTo>
                <a:close/>
                <a:moveTo>
                  <a:pt x="8547799" y="207315"/>
                </a:moveTo>
                <a:lnTo>
                  <a:pt x="8573409" y="274358"/>
                </a:lnTo>
                <a:lnTo>
                  <a:pt x="8593592" y="274358"/>
                </a:lnTo>
                <a:lnTo>
                  <a:pt x="8619032" y="207315"/>
                </a:lnTo>
                <a:lnTo>
                  <a:pt x="8601054" y="207315"/>
                </a:lnTo>
                <a:lnTo>
                  <a:pt x="8584433" y="256073"/>
                </a:lnTo>
                <a:lnTo>
                  <a:pt x="8584264" y="256073"/>
                </a:lnTo>
                <a:lnTo>
                  <a:pt x="8566964" y="207315"/>
                </a:lnTo>
                <a:close/>
                <a:moveTo>
                  <a:pt x="8679787" y="207315"/>
                </a:moveTo>
                <a:lnTo>
                  <a:pt x="8679787" y="274358"/>
                </a:lnTo>
                <a:lnTo>
                  <a:pt x="8696548" y="274358"/>
                </a:lnTo>
                <a:lnTo>
                  <a:pt x="8696548" y="207315"/>
                </a:lnTo>
                <a:close/>
                <a:moveTo>
                  <a:pt x="7931446" y="205225"/>
                </a:moveTo>
                <a:cubicBezTo>
                  <a:pt x="7910769" y="205225"/>
                  <a:pt x="7900430" y="221482"/>
                  <a:pt x="7900430" y="241260"/>
                </a:cubicBezTo>
                <a:cubicBezTo>
                  <a:pt x="7900430" y="263552"/>
                  <a:pt x="7913395" y="276458"/>
                  <a:pt x="7935385" y="276458"/>
                </a:cubicBezTo>
                <a:cubicBezTo>
                  <a:pt x="7944739" y="276458"/>
                  <a:pt x="7951960" y="274614"/>
                  <a:pt x="7958360" y="271094"/>
                </a:cubicBezTo>
                <a:lnTo>
                  <a:pt x="7958360" y="256680"/>
                </a:lnTo>
                <a:cubicBezTo>
                  <a:pt x="7951796" y="260367"/>
                  <a:pt x="7944575" y="263552"/>
                  <a:pt x="7936206" y="263552"/>
                </a:cubicBezTo>
                <a:cubicBezTo>
                  <a:pt x="7925375" y="263552"/>
                  <a:pt x="7917826" y="257350"/>
                  <a:pt x="7917005" y="246288"/>
                </a:cubicBezTo>
                <a:lnTo>
                  <a:pt x="7963283" y="246288"/>
                </a:lnTo>
                <a:cubicBezTo>
                  <a:pt x="7963283" y="222488"/>
                  <a:pt x="7956227" y="205225"/>
                  <a:pt x="7931446" y="205225"/>
                </a:cubicBezTo>
                <a:close/>
                <a:moveTo>
                  <a:pt x="7998930" y="205225"/>
                </a:moveTo>
                <a:cubicBezTo>
                  <a:pt x="7984783" y="205225"/>
                  <a:pt x="7971658" y="211761"/>
                  <a:pt x="7971658" y="226343"/>
                </a:cubicBezTo>
                <a:cubicBezTo>
                  <a:pt x="7971658" y="250981"/>
                  <a:pt x="8003021" y="241930"/>
                  <a:pt x="8003021" y="255171"/>
                </a:cubicBezTo>
                <a:cubicBezTo>
                  <a:pt x="8003021" y="261876"/>
                  <a:pt x="7995862" y="263552"/>
                  <a:pt x="7991260" y="263552"/>
                </a:cubicBezTo>
                <a:cubicBezTo>
                  <a:pt x="7985124" y="263552"/>
                  <a:pt x="7979158" y="261876"/>
                  <a:pt x="7973533" y="259026"/>
                </a:cubicBezTo>
                <a:lnTo>
                  <a:pt x="7972340" y="273608"/>
                </a:lnTo>
                <a:cubicBezTo>
                  <a:pt x="7978987" y="275284"/>
                  <a:pt x="7985976" y="276457"/>
                  <a:pt x="7992794" y="276457"/>
                </a:cubicBezTo>
                <a:cubicBezTo>
                  <a:pt x="8007623" y="276457"/>
                  <a:pt x="8021940" y="270256"/>
                  <a:pt x="8021940" y="254333"/>
                </a:cubicBezTo>
                <a:cubicBezTo>
                  <a:pt x="8021940" y="229695"/>
                  <a:pt x="7990578" y="236567"/>
                  <a:pt x="7990578" y="225673"/>
                </a:cubicBezTo>
                <a:cubicBezTo>
                  <a:pt x="7990578" y="219806"/>
                  <a:pt x="7996373" y="218130"/>
                  <a:pt x="8001146" y="218130"/>
                </a:cubicBezTo>
                <a:cubicBezTo>
                  <a:pt x="8007793" y="218130"/>
                  <a:pt x="8011884" y="219303"/>
                  <a:pt x="8017338" y="221147"/>
                </a:cubicBezTo>
                <a:lnTo>
                  <a:pt x="8018531" y="207739"/>
                </a:lnTo>
                <a:cubicBezTo>
                  <a:pt x="8012907" y="206565"/>
                  <a:pt x="8007452" y="205225"/>
                  <a:pt x="7998930" y="205225"/>
                </a:cubicBezTo>
                <a:close/>
                <a:moveTo>
                  <a:pt x="8061418" y="205224"/>
                </a:moveTo>
                <a:cubicBezTo>
                  <a:pt x="8040522" y="205224"/>
                  <a:pt x="8030320" y="221482"/>
                  <a:pt x="8030320" y="241260"/>
                </a:cubicBezTo>
                <a:cubicBezTo>
                  <a:pt x="8030320" y="263552"/>
                  <a:pt x="8043154" y="276457"/>
                  <a:pt x="8065202" y="276457"/>
                </a:cubicBezTo>
                <a:cubicBezTo>
                  <a:pt x="8074581" y="276457"/>
                  <a:pt x="8081820" y="274614"/>
                  <a:pt x="8088237" y="271094"/>
                </a:cubicBezTo>
                <a:lnTo>
                  <a:pt x="8088237" y="256680"/>
                </a:lnTo>
                <a:cubicBezTo>
                  <a:pt x="8081820" y="260367"/>
                  <a:pt x="8074416" y="263552"/>
                  <a:pt x="8066025" y="263552"/>
                </a:cubicBezTo>
                <a:cubicBezTo>
                  <a:pt x="8055330" y="263552"/>
                  <a:pt x="8047761" y="257350"/>
                  <a:pt x="8046938" y="246288"/>
                </a:cubicBezTo>
                <a:lnTo>
                  <a:pt x="8093173" y="246288"/>
                </a:lnTo>
                <a:cubicBezTo>
                  <a:pt x="8093173" y="222488"/>
                  <a:pt x="8086098" y="205224"/>
                  <a:pt x="8061418" y="205224"/>
                </a:cubicBezTo>
                <a:close/>
                <a:moveTo>
                  <a:pt x="8135908" y="205224"/>
                </a:moveTo>
                <a:cubicBezTo>
                  <a:pt x="8115107" y="205224"/>
                  <a:pt x="8103642" y="220812"/>
                  <a:pt x="8103642" y="240589"/>
                </a:cubicBezTo>
                <a:cubicBezTo>
                  <a:pt x="8103642" y="261373"/>
                  <a:pt x="8114780" y="276457"/>
                  <a:pt x="8136563" y="276457"/>
                </a:cubicBezTo>
                <a:cubicBezTo>
                  <a:pt x="8143606" y="276457"/>
                  <a:pt x="8148847" y="275954"/>
                  <a:pt x="8153924" y="274278"/>
                </a:cubicBezTo>
                <a:lnTo>
                  <a:pt x="8153105" y="259529"/>
                </a:lnTo>
                <a:cubicBezTo>
                  <a:pt x="8150157" y="260870"/>
                  <a:pt x="8144752" y="262713"/>
                  <a:pt x="8139839" y="262713"/>
                </a:cubicBezTo>
                <a:cubicBezTo>
                  <a:pt x="8127719" y="262713"/>
                  <a:pt x="8121822" y="253160"/>
                  <a:pt x="8121822" y="240589"/>
                </a:cubicBezTo>
                <a:cubicBezTo>
                  <a:pt x="8121822" y="227684"/>
                  <a:pt x="8128701" y="218968"/>
                  <a:pt x="8139347" y="218968"/>
                </a:cubicBezTo>
                <a:cubicBezTo>
                  <a:pt x="8144752" y="218968"/>
                  <a:pt x="8148028" y="219974"/>
                  <a:pt x="8151140" y="221482"/>
                </a:cubicBezTo>
                <a:lnTo>
                  <a:pt x="8152778" y="207403"/>
                </a:lnTo>
                <a:cubicBezTo>
                  <a:pt x="8148028" y="206062"/>
                  <a:pt x="8142951" y="205224"/>
                  <a:pt x="8135908" y="205224"/>
                </a:cubicBezTo>
                <a:close/>
                <a:moveTo>
                  <a:pt x="8741168" y="205221"/>
                </a:moveTo>
                <a:cubicBezTo>
                  <a:pt x="8719801" y="205221"/>
                  <a:pt x="8709118" y="221479"/>
                  <a:pt x="8709118" y="241257"/>
                </a:cubicBezTo>
                <a:cubicBezTo>
                  <a:pt x="8709118" y="263549"/>
                  <a:pt x="8722514" y="276454"/>
                  <a:pt x="8745237" y="276454"/>
                </a:cubicBezTo>
                <a:cubicBezTo>
                  <a:pt x="8754903" y="276454"/>
                  <a:pt x="8762364" y="274611"/>
                  <a:pt x="8768978" y="271091"/>
                </a:cubicBezTo>
                <a:lnTo>
                  <a:pt x="8768978" y="256677"/>
                </a:lnTo>
                <a:cubicBezTo>
                  <a:pt x="8762195" y="260364"/>
                  <a:pt x="8754734" y="263549"/>
                  <a:pt x="8746085" y="263549"/>
                </a:cubicBezTo>
                <a:cubicBezTo>
                  <a:pt x="8734893" y="263549"/>
                  <a:pt x="8727093" y="257347"/>
                  <a:pt x="8726415" y="246285"/>
                </a:cubicBezTo>
                <a:lnTo>
                  <a:pt x="8774065" y="246285"/>
                </a:lnTo>
                <a:cubicBezTo>
                  <a:pt x="8774065" y="222485"/>
                  <a:pt x="8766773" y="205221"/>
                  <a:pt x="8741168" y="205221"/>
                </a:cubicBezTo>
                <a:close/>
                <a:moveTo>
                  <a:pt x="8824916" y="205221"/>
                </a:moveTo>
                <a:cubicBezTo>
                  <a:pt x="8815957" y="205221"/>
                  <a:pt x="8808627" y="208213"/>
                  <a:pt x="8803252" y="216024"/>
                </a:cubicBezTo>
                <a:lnTo>
                  <a:pt x="8802926" y="216024"/>
                </a:lnTo>
                <a:lnTo>
                  <a:pt x="8802926" y="206717"/>
                </a:lnTo>
                <a:lnTo>
                  <a:pt x="8786637" y="206717"/>
                </a:lnTo>
                <a:lnTo>
                  <a:pt x="8786637" y="274359"/>
                </a:lnTo>
                <a:lnTo>
                  <a:pt x="8803903" y="274359"/>
                </a:lnTo>
                <a:lnTo>
                  <a:pt x="8803903" y="241286"/>
                </a:lnTo>
                <a:cubicBezTo>
                  <a:pt x="8803903" y="232644"/>
                  <a:pt x="8806509" y="218849"/>
                  <a:pt x="8819052" y="218849"/>
                </a:cubicBezTo>
                <a:cubicBezTo>
                  <a:pt x="8830128" y="218849"/>
                  <a:pt x="8830291" y="229985"/>
                  <a:pt x="8830291" y="238294"/>
                </a:cubicBezTo>
                <a:lnTo>
                  <a:pt x="8830291" y="274359"/>
                </a:lnTo>
                <a:lnTo>
                  <a:pt x="8847394" y="274359"/>
                </a:lnTo>
                <a:lnTo>
                  <a:pt x="8847394" y="231647"/>
                </a:lnTo>
                <a:cubicBezTo>
                  <a:pt x="8847394" y="216523"/>
                  <a:pt x="8840716" y="205221"/>
                  <a:pt x="8824916" y="205221"/>
                </a:cubicBezTo>
                <a:close/>
                <a:moveTo>
                  <a:pt x="8258348" y="205221"/>
                </a:moveTo>
                <a:cubicBezTo>
                  <a:pt x="8237452" y="205221"/>
                  <a:pt x="8227250" y="221479"/>
                  <a:pt x="8227250" y="241257"/>
                </a:cubicBezTo>
                <a:cubicBezTo>
                  <a:pt x="8227250" y="263548"/>
                  <a:pt x="8240084" y="276454"/>
                  <a:pt x="8262132" y="276454"/>
                </a:cubicBezTo>
                <a:cubicBezTo>
                  <a:pt x="8271511" y="276454"/>
                  <a:pt x="8278750" y="274610"/>
                  <a:pt x="8285167" y="271091"/>
                </a:cubicBezTo>
                <a:lnTo>
                  <a:pt x="8285167" y="256676"/>
                </a:lnTo>
                <a:cubicBezTo>
                  <a:pt x="8278586" y="260364"/>
                  <a:pt x="8271346" y="263548"/>
                  <a:pt x="8262955" y="263548"/>
                </a:cubicBezTo>
                <a:cubicBezTo>
                  <a:pt x="8252095" y="263548"/>
                  <a:pt x="8244691" y="257347"/>
                  <a:pt x="8243868" y="246285"/>
                </a:cubicBezTo>
                <a:lnTo>
                  <a:pt x="8290103" y="246285"/>
                </a:lnTo>
                <a:cubicBezTo>
                  <a:pt x="8290103" y="222485"/>
                  <a:pt x="8283028" y="205221"/>
                  <a:pt x="8258348" y="205221"/>
                </a:cubicBezTo>
                <a:close/>
                <a:moveTo>
                  <a:pt x="8511853" y="205221"/>
                </a:moveTo>
                <a:cubicBezTo>
                  <a:pt x="8490957" y="205221"/>
                  <a:pt x="8480756" y="221479"/>
                  <a:pt x="8480756" y="241256"/>
                </a:cubicBezTo>
                <a:cubicBezTo>
                  <a:pt x="8480756" y="263548"/>
                  <a:pt x="8493590" y="276454"/>
                  <a:pt x="8515638" y="276454"/>
                </a:cubicBezTo>
                <a:cubicBezTo>
                  <a:pt x="8525016" y="276454"/>
                  <a:pt x="8532256" y="274610"/>
                  <a:pt x="8538673" y="271090"/>
                </a:cubicBezTo>
                <a:lnTo>
                  <a:pt x="8538673" y="256676"/>
                </a:lnTo>
                <a:cubicBezTo>
                  <a:pt x="8532256" y="260363"/>
                  <a:pt x="8524852" y="263548"/>
                  <a:pt x="8516460" y="263548"/>
                </a:cubicBezTo>
                <a:cubicBezTo>
                  <a:pt x="8505766" y="263548"/>
                  <a:pt x="8498197" y="257347"/>
                  <a:pt x="8497374" y="246285"/>
                </a:cubicBezTo>
                <a:lnTo>
                  <a:pt x="8543609" y="246285"/>
                </a:lnTo>
                <a:cubicBezTo>
                  <a:pt x="8543609" y="222484"/>
                  <a:pt x="8536698" y="205221"/>
                  <a:pt x="8511853" y="205221"/>
                </a:cubicBezTo>
                <a:close/>
                <a:moveTo>
                  <a:pt x="8663981" y="205221"/>
                </a:moveTo>
                <a:cubicBezTo>
                  <a:pt x="8653489" y="205221"/>
                  <a:pt x="8646160" y="215857"/>
                  <a:pt x="8645494" y="222173"/>
                </a:cubicBezTo>
                <a:lnTo>
                  <a:pt x="8645161" y="222173"/>
                </a:lnTo>
                <a:lnTo>
                  <a:pt x="8645161" y="206716"/>
                </a:lnTo>
                <a:lnTo>
                  <a:pt x="8629505" y="206716"/>
                </a:lnTo>
                <a:lnTo>
                  <a:pt x="8629505" y="274359"/>
                </a:lnTo>
                <a:lnTo>
                  <a:pt x="8647160" y="274359"/>
                </a:lnTo>
                <a:lnTo>
                  <a:pt x="8647160" y="249595"/>
                </a:lnTo>
                <a:cubicBezTo>
                  <a:pt x="8647160" y="239790"/>
                  <a:pt x="8647160" y="222007"/>
                  <a:pt x="8661483" y="222007"/>
                </a:cubicBezTo>
                <a:cubicBezTo>
                  <a:pt x="8664648" y="222007"/>
                  <a:pt x="8667812" y="222505"/>
                  <a:pt x="8669311" y="223502"/>
                </a:cubicBezTo>
                <a:lnTo>
                  <a:pt x="8669311" y="205719"/>
                </a:lnTo>
                <a:cubicBezTo>
                  <a:pt x="8667479" y="205221"/>
                  <a:pt x="8665647" y="205221"/>
                  <a:pt x="8663981" y="205221"/>
                </a:cubicBezTo>
                <a:close/>
                <a:moveTo>
                  <a:pt x="8411618" y="196841"/>
                </a:moveTo>
                <a:lnTo>
                  <a:pt x="8421774" y="196841"/>
                </a:lnTo>
                <a:cubicBezTo>
                  <a:pt x="8436845" y="196841"/>
                  <a:pt x="8451424" y="208178"/>
                  <a:pt x="8451424" y="228184"/>
                </a:cubicBezTo>
                <a:cubicBezTo>
                  <a:pt x="8451424" y="248189"/>
                  <a:pt x="8436845" y="259693"/>
                  <a:pt x="8421774" y="259693"/>
                </a:cubicBezTo>
                <a:lnTo>
                  <a:pt x="8411618" y="259693"/>
                </a:lnTo>
                <a:close/>
                <a:moveTo>
                  <a:pt x="8888980" y="188463"/>
                </a:moveTo>
                <a:lnTo>
                  <a:pt x="8871058" y="194097"/>
                </a:lnTo>
                <a:lnTo>
                  <a:pt x="8871058" y="207520"/>
                </a:lnTo>
                <a:lnTo>
                  <a:pt x="8857870" y="207520"/>
                </a:lnTo>
                <a:lnTo>
                  <a:pt x="8857870" y="220446"/>
                </a:lnTo>
                <a:lnTo>
                  <a:pt x="8871058" y="220446"/>
                </a:lnTo>
                <a:lnTo>
                  <a:pt x="8871058" y="254748"/>
                </a:lnTo>
                <a:cubicBezTo>
                  <a:pt x="8871058" y="268005"/>
                  <a:pt x="8878835" y="276456"/>
                  <a:pt x="8892699" y="276456"/>
                </a:cubicBezTo>
                <a:cubicBezTo>
                  <a:pt x="8898110" y="276456"/>
                  <a:pt x="8902336" y="275959"/>
                  <a:pt x="8906056" y="274965"/>
                </a:cubicBezTo>
                <a:lnTo>
                  <a:pt x="8905549" y="261045"/>
                </a:lnTo>
                <a:cubicBezTo>
                  <a:pt x="8903520" y="262205"/>
                  <a:pt x="8900477" y="262868"/>
                  <a:pt x="8897264" y="262868"/>
                </a:cubicBezTo>
                <a:cubicBezTo>
                  <a:pt x="8890501" y="262868"/>
                  <a:pt x="8888980" y="257565"/>
                  <a:pt x="8888980" y="251765"/>
                </a:cubicBezTo>
                <a:lnTo>
                  <a:pt x="8888980" y="220446"/>
                </a:lnTo>
                <a:lnTo>
                  <a:pt x="8904872" y="220446"/>
                </a:lnTo>
                <a:lnTo>
                  <a:pt x="8904872" y="207520"/>
                </a:lnTo>
                <a:lnTo>
                  <a:pt x="8888980" y="207520"/>
                </a:lnTo>
                <a:close/>
                <a:moveTo>
                  <a:pt x="7820683" y="182177"/>
                </a:moveTo>
                <a:cubicBezTo>
                  <a:pt x="7789567" y="182177"/>
                  <a:pt x="7770532" y="199709"/>
                  <a:pt x="7770532" y="230970"/>
                </a:cubicBezTo>
                <a:cubicBezTo>
                  <a:pt x="7770532" y="261735"/>
                  <a:pt x="7791056" y="276456"/>
                  <a:pt x="7820683" y="276456"/>
                </a:cubicBezTo>
                <a:cubicBezTo>
                  <a:pt x="7830449" y="276456"/>
                  <a:pt x="7840545" y="274471"/>
                  <a:pt x="7850145" y="271825"/>
                </a:cubicBezTo>
                <a:lnTo>
                  <a:pt x="7850145" y="222700"/>
                </a:lnTo>
                <a:lnTo>
                  <a:pt x="7813235" y="222700"/>
                </a:lnTo>
                <a:lnTo>
                  <a:pt x="7813235" y="237090"/>
                </a:lnTo>
                <a:lnTo>
                  <a:pt x="7832601" y="237090"/>
                </a:lnTo>
                <a:lnTo>
                  <a:pt x="7832601" y="260908"/>
                </a:lnTo>
                <a:cubicBezTo>
                  <a:pt x="7829456" y="261570"/>
                  <a:pt x="7825649" y="262231"/>
                  <a:pt x="7820683" y="262231"/>
                </a:cubicBezTo>
                <a:cubicBezTo>
                  <a:pt x="7801153" y="262231"/>
                  <a:pt x="7789567" y="248172"/>
                  <a:pt x="7789567" y="229647"/>
                </a:cubicBezTo>
                <a:cubicBezTo>
                  <a:pt x="7789567" y="210957"/>
                  <a:pt x="7801484" y="196567"/>
                  <a:pt x="7822670" y="196567"/>
                </a:cubicBezTo>
                <a:cubicBezTo>
                  <a:pt x="7829952" y="196567"/>
                  <a:pt x="7839221" y="198221"/>
                  <a:pt x="7846173" y="201363"/>
                </a:cubicBezTo>
                <a:lnTo>
                  <a:pt x="7847497" y="185981"/>
                </a:lnTo>
                <a:cubicBezTo>
                  <a:pt x="7839552" y="183665"/>
                  <a:pt x="7831276" y="182177"/>
                  <a:pt x="7820683" y="182177"/>
                </a:cubicBezTo>
                <a:close/>
                <a:moveTo>
                  <a:pt x="8392762" y="182174"/>
                </a:moveTo>
                <a:lnTo>
                  <a:pt x="8392762" y="274357"/>
                </a:lnTo>
                <a:lnTo>
                  <a:pt x="8417555" y="274357"/>
                </a:lnTo>
                <a:cubicBezTo>
                  <a:pt x="8445487" y="274357"/>
                  <a:pt x="8470280" y="264821"/>
                  <a:pt x="8470280" y="228182"/>
                </a:cubicBezTo>
                <a:cubicBezTo>
                  <a:pt x="8470280" y="191710"/>
                  <a:pt x="8445487" y="182174"/>
                  <a:pt x="8417555" y="182174"/>
                </a:cubicBezTo>
                <a:close/>
                <a:moveTo>
                  <a:pt x="7868999" y="177988"/>
                </a:moveTo>
                <a:lnTo>
                  <a:pt x="7868999" y="194749"/>
                </a:lnTo>
                <a:lnTo>
                  <a:pt x="7885760" y="194749"/>
                </a:lnTo>
                <a:lnTo>
                  <a:pt x="7885760" y="177988"/>
                </a:lnTo>
                <a:close/>
                <a:moveTo>
                  <a:pt x="8679787" y="177984"/>
                </a:moveTo>
                <a:lnTo>
                  <a:pt x="8679787" y="194745"/>
                </a:lnTo>
                <a:lnTo>
                  <a:pt x="8696548" y="194745"/>
                </a:lnTo>
                <a:lnTo>
                  <a:pt x="8696548" y="177984"/>
                </a:lnTo>
                <a:close/>
                <a:moveTo>
                  <a:pt x="8164405" y="177984"/>
                </a:moveTo>
                <a:lnTo>
                  <a:pt x="8164405" y="274357"/>
                </a:lnTo>
                <a:lnTo>
                  <a:pt x="8182077" y="274357"/>
                </a:lnTo>
                <a:lnTo>
                  <a:pt x="8182077" y="241736"/>
                </a:lnTo>
                <a:lnTo>
                  <a:pt x="8182244" y="241736"/>
                </a:lnTo>
                <a:lnTo>
                  <a:pt x="8204918" y="274357"/>
                </a:lnTo>
                <a:lnTo>
                  <a:pt x="8227258" y="274357"/>
                </a:lnTo>
                <a:lnTo>
                  <a:pt x="8198916" y="237100"/>
                </a:lnTo>
                <a:lnTo>
                  <a:pt x="8224091" y="206962"/>
                </a:lnTo>
                <a:lnTo>
                  <a:pt x="8203417" y="206962"/>
                </a:lnTo>
                <a:lnTo>
                  <a:pt x="8182244" y="233953"/>
                </a:lnTo>
                <a:lnTo>
                  <a:pt x="8182077" y="233953"/>
                </a:lnTo>
                <a:lnTo>
                  <a:pt x="8182077" y="177984"/>
                </a:lnTo>
                <a:close/>
                <a:moveTo>
                  <a:pt x="0" y="0"/>
                </a:moveTo>
                <a:lnTo>
                  <a:pt x="9143993" y="0"/>
                </a:lnTo>
                <a:lnTo>
                  <a:pt x="9143993" y="5143496"/>
                </a:lnTo>
                <a:lnTo>
                  <a:pt x="0" y="5143496"/>
                </a:lnTo>
                <a:close/>
              </a:path>
            </a:pathLst>
          </a:custGeom>
          <a:solidFill>
            <a:srgbClr val="04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DE" sz="1013"/>
          </a:p>
        </p:txBody>
      </p:sp>
      <p:pic>
        <p:nvPicPr>
          <p:cNvPr id="133" name="Grafik 132">
            <a:extLst>
              <a:ext uri="{FF2B5EF4-FFF2-40B4-BE49-F238E27FC236}">
                <a16:creationId xmlns:a16="http://schemas.microsoft.com/office/drawing/2014/main" id="{55ECE28F-788C-4198-B225-9857E09318F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alphaModFix amt="9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" y="4"/>
            <a:ext cx="9143993" cy="5143496"/>
          </a:xfrm>
          <a:custGeom>
            <a:avLst/>
            <a:gdLst>
              <a:gd name="connsiteX0" fmla="*/ 7991390 w 9143993"/>
              <a:gd name="connsiteY0" fmla="*/ 377021 h 5143496"/>
              <a:gd name="connsiteX1" fmla="*/ 7998889 w 9143993"/>
              <a:gd name="connsiteY1" fmla="*/ 377334 h 5143496"/>
              <a:gd name="connsiteX2" fmla="*/ 7998889 w 9143993"/>
              <a:gd name="connsiteY2" fmla="*/ 382494 h 5143496"/>
              <a:gd name="connsiteX3" fmla="*/ 7981224 w 9143993"/>
              <a:gd name="connsiteY3" fmla="*/ 397972 h 5143496"/>
              <a:gd name="connsiteX4" fmla="*/ 7969558 w 9143993"/>
              <a:gd name="connsiteY4" fmla="*/ 388435 h 5143496"/>
              <a:gd name="connsiteX5" fmla="*/ 7991390 w 9143993"/>
              <a:gd name="connsiteY5" fmla="*/ 377021 h 5143496"/>
              <a:gd name="connsiteX6" fmla="*/ 7918870 w 9143993"/>
              <a:gd name="connsiteY6" fmla="*/ 351880 h 5143496"/>
              <a:gd name="connsiteX7" fmla="*/ 7933941 w 9143993"/>
              <a:gd name="connsiteY7" fmla="*/ 368641 h 5143496"/>
              <a:gd name="connsiteX8" fmla="*/ 7902515 w 9143993"/>
              <a:gd name="connsiteY8" fmla="*/ 368641 h 5143496"/>
              <a:gd name="connsiteX9" fmla="*/ 7918870 w 9143993"/>
              <a:gd name="connsiteY9" fmla="*/ 351880 h 5143496"/>
              <a:gd name="connsiteX10" fmla="*/ 8209031 w 9143993"/>
              <a:gd name="connsiteY10" fmla="*/ 351880 h 5143496"/>
              <a:gd name="connsiteX11" fmla="*/ 8227253 w 9143993"/>
              <a:gd name="connsiteY11" fmla="*/ 376440 h 5143496"/>
              <a:gd name="connsiteX12" fmla="*/ 8209031 w 9143993"/>
              <a:gd name="connsiteY12" fmla="*/ 397972 h 5143496"/>
              <a:gd name="connsiteX13" fmla="*/ 8191637 w 9143993"/>
              <a:gd name="connsiteY13" fmla="*/ 375599 h 5143496"/>
              <a:gd name="connsiteX14" fmla="*/ 8209031 w 9143993"/>
              <a:gd name="connsiteY14" fmla="*/ 351880 h 5143496"/>
              <a:gd name="connsiteX15" fmla="*/ 8878344 w 9143993"/>
              <a:gd name="connsiteY15" fmla="*/ 351879 h 5143496"/>
              <a:gd name="connsiteX16" fmla="*/ 8893493 w 9143993"/>
              <a:gd name="connsiteY16" fmla="*/ 368640 h 5143496"/>
              <a:gd name="connsiteX17" fmla="*/ 8862067 w 9143993"/>
              <a:gd name="connsiteY17" fmla="*/ 368640 h 5143496"/>
              <a:gd name="connsiteX18" fmla="*/ 8878344 w 9143993"/>
              <a:gd name="connsiteY18" fmla="*/ 351879 h 5143496"/>
              <a:gd name="connsiteX19" fmla="*/ 8381241 w 9143993"/>
              <a:gd name="connsiteY19" fmla="*/ 351879 h 5143496"/>
              <a:gd name="connsiteX20" fmla="*/ 8401144 w 9143993"/>
              <a:gd name="connsiteY20" fmla="*/ 375006 h 5143496"/>
              <a:gd name="connsiteX21" fmla="*/ 8381241 w 9143993"/>
              <a:gd name="connsiteY21" fmla="*/ 397971 h 5143496"/>
              <a:gd name="connsiteX22" fmla="*/ 8361338 w 9143993"/>
              <a:gd name="connsiteY22" fmla="*/ 375006 h 5143496"/>
              <a:gd name="connsiteX23" fmla="*/ 8381241 w 9143993"/>
              <a:gd name="connsiteY23" fmla="*/ 351879 h 5143496"/>
              <a:gd name="connsiteX24" fmla="*/ 8606936 w 9143993"/>
              <a:gd name="connsiteY24" fmla="*/ 351878 h 5143496"/>
              <a:gd name="connsiteX25" fmla="*/ 8625318 w 9143993"/>
              <a:gd name="connsiteY25" fmla="*/ 375169 h 5143496"/>
              <a:gd name="connsiteX26" fmla="*/ 8607100 w 9143993"/>
              <a:gd name="connsiteY26" fmla="*/ 397970 h 5143496"/>
              <a:gd name="connsiteX27" fmla="*/ 8590030 w 9143993"/>
              <a:gd name="connsiteY27" fmla="*/ 374680 h 5143496"/>
              <a:gd name="connsiteX28" fmla="*/ 8606936 w 9143993"/>
              <a:gd name="connsiteY28" fmla="*/ 351878 h 5143496"/>
              <a:gd name="connsiteX29" fmla="*/ 8681319 w 9143993"/>
              <a:gd name="connsiteY29" fmla="*/ 351878 h 5143496"/>
              <a:gd name="connsiteX30" fmla="*/ 8696551 w 9143993"/>
              <a:gd name="connsiteY30" fmla="*/ 368639 h 5143496"/>
              <a:gd name="connsiteX31" fmla="*/ 8665125 w 9143993"/>
              <a:gd name="connsiteY31" fmla="*/ 368639 h 5143496"/>
              <a:gd name="connsiteX32" fmla="*/ 8681319 w 9143993"/>
              <a:gd name="connsiteY32" fmla="*/ 351878 h 5143496"/>
              <a:gd name="connsiteX33" fmla="*/ 8076407 w 9143993"/>
              <a:gd name="connsiteY33" fmla="*/ 343499 h 5143496"/>
              <a:gd name="connsiteX34" fmla="*/ 8076407 w 9143993"/>
              <a:gd name="connsiteY34" fmla="*/ 406351 h 5143496"/>
              <a:gd name="connsiteX35" fmla="*/ 8086882 w 9143993"/>
              <a:gd name="connsiteY35" fmla="*/ 406351 h 5143496"/>
              <a:gd name="connsiteX36" fmla="*/ 8086882 w 9143993"/>
              <a:gd name="connsiteY36" fmla="*/ 343499 h 5143496"/>
              <a:gd name="connsiteX37" fmla="*/ 8547801 w 9143993"/>
              <a:gd name="connsiteY37" fmla="*/ 343498 h 5143496"/>
              <a:gd name="connsiteX38" fmla="*/ 8547801 w 9143993"/>
              <a:gd name="connsiteY38" fmla="*/ 406350 h 5143496"/>
              <a:gd name="connsiteX39" fmla="*/ 8560372 w 9143993"/>
              <a:gd name="connsiteY39" fmla="*/ 406350 h 5143496"/>
              <a:gd name="connsiteX40" fmla="*/ 8560372 w 9143993"/>
              <a:gd name="connsiteY40" fmla="*/ 343498 h 5143496"/>
              <a:gd name="connsiteX41" fmla="*/ 7876352 w 9143993"/>
              <a:gd name="connsiteY41" fmla="*/ 341405 h 5143496"/>
              <a:gd name="connsiteX42" fmla="*/ 7860783 w 9143993"/>
              <a:gd name="connsiteY42" fmla="*/ 352817 h 5143496"/>
              <a:gd name="connsiteX43" fmla="*/ 7860466 w 9143993"/>
              <a:gd name="connsiteY43" fmla="*/ 352817 h 5143496"/>
              <a:gd name="connsiteX44" fmla="*/ 7860466 w 9143993"/>
              <a:gd name="connsiteY44" fmla="*/ 342915 h 5143496"/>
              <a:gd name="connsiteX45" fmla="*/ 7850139 w 9143993"/>
              <a:gd name="connsiteY45" fmla="*/ 342915 h 5143496"/>
              <a:gd name="connsiteX46" fmla="*/ 7850139 w 9143993"/>
              <a:gd name="connsiteY46" fmla="*/ 406352 h 5143496"/>
              <a:gd name="connsiteX47" fmla="*/ 7861260 w 9143993"/>
              <a:gd name="connsiteY47" fmla="*/ 406352 h 5143496"/>
              <a:gd name="connsiteX48" fmla="*/ 7861260 w 9143993"/>
              <a:gd name="connsiteY48" fmla="*/ 377486 h 5143496"/>
              <a:gd name="connsiteX49" fmla="*/ 7877623 w 9143993"/>
              <a:gd name="connsiteY49" fmla="*/ 351642 h 5143496"/>
              <a:gd name="connsiteX50" fmla="*/ 7883660 w 9143993"/>
              <a:gd name="connsiteY50" fmla="*/ 352817 h 5143496"/>
              <a:gd name="connsiteX51" fmla="*/ 7883660 w 9143993"/>
              <a:gd name="connsiteY51" fmla="*/ 342244 h 5143496"/>
              <a:gd name="connsiteX52" fmla="*/ 7876352 w 9143993"/>
              <a:gd name="connsiteY52" fmla="*/ 341405 h 5143496"/>
              <a:gd name="connsiteX53" fmla="*/ 7919051 w 9143993"/>
              <a:gd name="connsiteY53" fmla="*/ 341405 h 5143496"/>
              <a:gd name="connsiteX54" fmla="*/ 7889945 w 9143993"/>
              <a:gd name="connsiteY54" fmla="*/ 373823 h 5143496"/>
              <a:gd name="connsiteX55" fmla="*/ 7922175 w 9143993"/>
              <a:gd name="connsiteY55" fmla="*/ 408448 h 5143496"/>
              <a:gd name="connsiteX56" fmla="*/ 7941744 w 9143993"/>
              <a:gd name="connsiteY56" fmla="*/ 404374 h 5143496"/>
              <a:gd name="connsiteX57" fmla="*/ 7941744 w 9143993"/>
              <a:gd name="connsiteY57" fmla="*/ 392493 h 5143496"/>
              <a:gd name="connsiteX58" fmla="*/ 7922669 w 9143993"/>
              <a:gd name="connsiteY58" fmla="*/ 398943 h 5143496"/>
              <a:gd name="connsiteX59" fmla="*/ 7902114 w 9143993"/>
              <a:gd name="connsiteY59" fmla="*/ 377557 h 5143496"/>
              <a:gd name="connsiteX60" fmla="*/ 7946512 w 9143993"/>
              <a:gd name="connsiteY60" fmla="*/ 377557 h 5143496"/>
              <a:gd name="connsiteX61" fmla="*/ 7919051 w 9143993"/>
              <a:gd name="connsiteY61" fmla="*/ 341405 h 5143496"/>
              <a:gd name="connsiteX62" fmla="*/ 7985238 w 9143993"/>
              <a:gd name="connsiteY62" fmla="*/ 341404 h 5143496"/>
              <a:gd name="connsiteX63" fmla="*/ 7964261 w 9143993"/>
              <a:gd name="connsiteY63" fmla="*/ 347515 h 5143496"/>
              <a:gd name="connsiteX64" fmla="*/ 7964938 w 9143993"/>
              <a:gd name="connsiteY64" fmla="*/ 357529 h 5143496"/>
              <a:gd name="connsiteX65" fmla="*/ 7983377 w 9143993"/>
              <a:gd name="connsiteY65" fmla="*/ 350909 h 5143496"/>
              <a:gd name="connsiteX66" fmla="*/ 7999279 w 9143993"/>
              <a:gd name="connsiteY66" fmla="*/ 367712 h 5143496"/>
              <a:gd name="connsiteX67" fmla="*/ 7986761 w 9143993"/>
              <a:gd name="connsiteY67" fmla="*/ 367373 h 5143496"/>
              <a:gd name="connsiteX68" fmla="*/ 7956987 w 9143993"/>
              <a:gd name="connsiteY68" fmla="*/ 388589 h 5143496"/>
              <a:gd name="connsiteX69" fmla="*/ 7980332 w 9143993"/>
              <a:gd name="connsiteY69" fmla="*/ 408447 h 5143496"/>
              <a:gd name="connsiteX70" fmla="*/ 8000125 w 9143993"/>
              <a:gd name="connsiteY70" fmla="*/ 398773 h 5143496"/>
              <a:gd name="connsiteX71" fmla="*/ 8000463 w 9143993"/>
              <a:gd name="connsiteY71" fmla="*/ 398773 h 5143496"/>
              <a:gd name="connsiteX72" fmla="*/ 8000463 w 9143993"/>
              <a:gd name="connsiteY72" fmla="*/ 407090 h 5143496"/>
              <a:gd name="connsiteX73" fmla="*/ 8011459 w 9143993"/>
              <a:gd name="connsiteY73" fmla="*/ 407090 h 5143496"/>
              <a:gd name="connsiteX74" fmla="*/ 8010952 w 9143993"/>
              <a:gd name="connsiteY74" fmla="*/ 394530 h 5143496"/>
              <a:gd name="connsiteX75" fmla="*/ 8010952 w 9143993"/>
              <a:gd name="connsiteY75" fmla="*/ 367882 h 5143496"/>
              <a:gd name="connsiteX76" fmla="*/ 7985238 w 9143993"/>
              <a:gd name="connsiteY76" fmla="*/ 341404 h 5143496"/>
              <a:gd name="connsiteX77" fmla="*/ 8141241 w 9143993"/>
              <a:gd name="connsiteY77" fmla="*/ 341404 h 5143496"/>
              <a:gd name="connsiteX78" fmla="*/ 8121181 w 9143993"/>
              <a:gd name="connsiteY78" fmla="*/ 352984 h 5143496"/>
              <a:gd name="connsiteX79" fmla="*/ 8120855 w 9143993"/>
              <a:gd name="connsiteY79" fmla="*/ 352984 h 5143496"/>
              <a:gd name="connsiteX80" fmla="*/ 8120855 w 9143993"/>
              <a:gd name="connsiteY80" fmla="*/ 342915 h 5143496"/>
              <a:gd name="connsiteX81" fmla="*/ 8109928 w 9143993"/>
              <a:gd name="connsiteY81" fmla="*/ 342915 h 5143496"/>
              <a:gd name="connsiteX82" fmla="*/ 8109928 w 9143993"/>
              <a:gd name="connsiteY82" fmla="*/ 406351 h 5143496"/>
              <a:gd name="connsiteX83" fmla="*/ 8121181 w 9143993"/>
              <a:gd name="connsiteY83" fmla="*/ 406351 h 5143496"/>
              <a:gd name="connsiteX84" fmla="*/ 8121181 w 9143993"/>
              <a:gd name="connsiteY84" fmla="*/ 376982 h 5143496"/>
              <a:gd name="connsiteX85" fmla="*/ 8139937 w 9143993"/>
              <a:gd name="connsiteY85" fmla="*/ 350802 h 5143496"/>
              <a:gd name="connsiteX86" fmla="*/ 8152984 w 9143993"/>
              <a:gd name="connsiteY86" fmla="*/ 373458 h 5143496"/>
              <a:gd name="connsiteX87" fmla="*/ 8152984 w 9143993"/>
              <a:gd name="connsiteY87" fmla="*/ 406351 h 5143496"/>
              <a:gd name="connsiteX88" fmla="*/ 8164400 w 9143993"/>
              <a:gd name="connsiteY88" fmla="*/ 406351 h 5143496"/>
              <a:gd name="connsiteX89" fmla="*/ 8164400 w 9143993"/>
              <a:gd name="connsiteY89" fmla="*/ 368591 h 5143496"/>
              <a:gd name="connsiteX90" fmla="*/ 8141241 w 9143993"/>
              <a:gd name="connsiteY90" fmla="*/ 341404 h 5143496"/>
              <a:gd name="connsiteX91" fmla="*/ 8207668 w 9143993"/>
              <a:gd name="connsiteY91" fmla="*/ 341404 h 5143496"/>
              <a:gd name="connsiteX92" fmla="*/ 8179066 w 9143993"/>
              <a:gd name="connsiteY92" fmla="*/ 375032 h 5143496"/>
              <a:gd name="connsiteX93" fmla="*/ 8206314 w 9143993"/>
              <a:gd name="connsiteY93" fmla="*/ 406150 h 5143496"/>
              <a:gd name="connsiteX94" fmla="*/ 8227807 w 9143993"/>
              <a:gd name="connsiteY94" fmla="*/ 396279 h 5143496"/>
              <a:gd name="connsiteX95" fmla="*/ 8227976 w 9143993"/>
              <a:gd name="connsiteY95" fmla="*/ 396279 h 5143496"/>
              <a:gd name="connsiteX96" fmla="*/ 8227976 w 9143993"/>
              <a:gd name="connsiteY96" fmla="*/ 402470 h 5143496"/>
              <a:gd name="connsiteX97" fmla="*/ 8208175 w 9143993"/>
              <a:gd name="connsiteY97" fmla="*/ 424219 h 5143496"/>
              <a:gd name="connsiteX98" fmla="*/ 8185159 w 9143993"/>
              <a:gd name="connsiteY98" fmla="*/ 418531 h 5143496"/>
              <a:gd name="connsiteX99" fmla="*/ 8183974 w 9143993"/>
              <a:gd name="connsiteY99" fmla="*/ 429238 h 5143496"/>
              <a:gd name="connsiteX100" fmla="*/ 8206822 w 9143993"/>
              <a:gd name="connsiteY100" fmla="*/ 433588 h 5143496"/>
              <a:gd name="connsiteX101" fmla="*/ 8239823 w 9143993"/>
              <a:gd name="connsiteY101" fmla="*/ 403306 h 5143496"/>
              <a:gd name="connsiteX102" fmla="*/ 8239823 w 9143993"/>
              <a:gd name="connsiteY102" fmla="*/ 342910 h 5143496"/>
              <a:gd name="connsiteX103" fmla="*/ 8228992 w 9143993"/>
              <a:gd name="connsiteY103" fmla="*/ 342910 h 5143496"/>
              <a:gd name="connsiteX104" fmla="*/ 8228992 w 9143993"/>
              <a:gd name="connsiteY104" fmla="*/ 352279 h 5143496"/>
              <a:gd name="connsiteX105" fmla="*/ 8228653 w 9143993"/>
              <a:gd name="connsiteY105" fmla="*/ 352279 h 5143496"/>
              <a:gd name="connsiteX106" fmla="*/ 8207668 w 9143993"/>
              <a:gd name="connsiteY106" fmla="*/ 341404 h 5143496"/>
              <a:gd name="connsiteX107" fmla="*/ 8381242 w 9143993"/>
              <a:gd name="connsiteY107" fmla="*/ 341402 h 5143496"/>
              <a:gd name="connsiteX108" fmla="*/ 8348768 w 9143993"/>
              <a:gd name="connsiteY108" fmla="*/ 375008 h 5143496"/>
              <a:gd name="connsiteX109" fmla="*/ 8381242 w 9143993"/>
              <a:gd name="connsiteY109" fmla="*/ 408445 h 5143496"/>
              <a:gd name="connsiteX110" fmla="*/ 8413715 w 9143993"/>
              <a:gd name="connsiteY110" fmla="*/ 375008 h 5143496"/>
              <a:gd name="connsiteX111" fmla="*/ 8381242 w 9143993"/>
              <a:gd name="connsiteY111" fmla="*/ 341402 h 5143496"/>
              <a:gd name="connsiteX112" fmla="*/ 8459787 w 9143993"/>
              <a:gd name="connsiteY112" fmla="*/ 341402 h 5143496"/>
              <a:gd name="connsiteX113" fmla="*/ 8439503 w 9143993"/>
              <a:gd name="connsiteY113" fmla="*/ 352981 h 5143496"/>
              <a:gd name="connsiteX114" fmla="*/ 8439340 w 9143993"/>
              <a:gd name="connsiteY114" fmla="*/ 352981 h 5143496"/>
              <a:gd name="connsiteX115" fmla="*/ 8439340 w 9143993"/>
              <a:gd name="connsiteY115" fmla="*/ 342912 h 5143496"/>
              <a:gd name="connsiteX116" fmla="*/ 8428380 w 9143993"/>
              <a:gd name="connsiteY116" fmla="*/ 342912 h 5143496"/>
              <a:gd name="connsiteX117" fmla="*/ 8428380 w 9143993"/>
              <a:gd name="connsiteY117" fmla="*/ 406349 h 5143496"/>
              <a:gd name="connsiteX118" fmla="*/ 8439667 w 9143993"/>
              <a:gd name="connsiteY118" fmla="*/ 406349 h 5143496"/>
              <a:gd name="connsiteX119" fmla="*/ 8439667 w 9143993"/>
              <a:gd name="connsiteY119" fmla="*/ 376980 h 5143496"/>
              <a:gd name="connsiteX120" fmla="*/ 8458479 w 9143993"/>
              <a:gd name="connsiteY120" fmla="*/ 350800 h 5143496"/>
              <a:gd name="connsiteX121" fmla="*/ 8471565 w 9143993"/>
              <a:gd name="connsiteY121" fmla="*/ 373456 h 5143496"/>
              <a:gd name="connsiteX122" fmla="*/ 8471565 w 9143993"/>
              <a:gd name="connsiteY122" fmla="*/ 406349 h 5143496"/>
              <a:gd name="connsiteX123" fmla="*/ 8482852 w 9143993"/>
              <a:gd name="connsiteY123" fmla="*/ 406349 h 5143496"/>
              <a:gd name="connsiteX124" fmla="*/ 8482852 w 9143993"/>
              <a:gd name="connsiteY124" fmla="*/ 368589 h 5143496"/>
              <a:gd name="connsiteX125" fmla="*/ 8459787 w 9143993"/>
              <a:gd name="connsiteY125" fmla="*/ 341402 h 5143496"/>
              <a:gd name="connsiteX126" fmla="*/ 8681660 w 9143993"/>
              <a:gd name="connsiteY126" fmla="*/ 341401 h 5143496"/>
              <a:gd name="connsiteX127" fmla="*/ 8652554 w 9143993"/>
              <a:gd name="connsiteY127" fmla="*/ 373819 h 5143496"/>
              <a:gd name="connsiteX128" fmla="*/ 8684620 w 9143993"/>
              <a:gd name="connsiteY128" fmla="*/ 408444 h 5143496"/>
              <a:gd name="connsiteX129" fmla="*/ 8704352 w 9143993"/>
              <a:gd name="connsiteY129" fmla="*/ 404371 h 5143496"/>
              <a:gd name="connsiteX130" fmla="*/ 8704352 w 9143993"/>
              <a:gd name="connsiteY130" fmla="*/ 392490 h 5143496"/>
              <a:gd name="connsiteX131" fmla="*/ 8685113 w 9143993"/>
              <a:gd name="connsiteY131" fmla="*/ 398939 h 5143496"/>
              <a:gd name="connsiteX132" fmla="*/ 8664722 w 9143993"/>
              <a:gd name="connsiteY132" fmla="*/ 377554 h 5143496"/>
              <a:gd name="connsiteX133" fmla="*/ 8709121 w 9143993"/>
              <a:gd name="connsiteY133" fmla="*/ 377554 h 5143496"/>
              <a:gd name="connsiteX134" fmla="*/ 8681660 w 9143993"/>
              <a:gd name="connsiteY134" fmla="*/ 341401 h 5143496"/>
              <a:gd name="connsiteX135" fmla="*/ 8756307 w 9143993"/>
              <a:gd name="connsiteY135" fmla="*/ 341401 h 5143496"/>
              <a:gd name="connsiteX136" fmla="*/ 8735475 w 9143993"/>
              <a:gd name="connsiteY136" fmla="*/ 352981 h 5143496"/>
              <a:gd name="connsiteX137" fmla="*/ 8735136 w 9143993"/>
              <a:gd name="connsiteY137" fmla="*/ 352981 h 5143496"/>
              <a:gd name="connsiteX138" fmla="*/ 8735136 w 9143993"/>
              <a:gd name="connsiteY138" fmla="*/ 342912 h 5143496"/>
              <a:gd name="connsiteX139" fmla="*/ 8723789 w 9143993"/>
              <a:gd name="connsiteY139" fmla="*/ 342912 h 5143496"/>
              <a:gd name="connsiteX140" fmla="*/ 8723789 w 9143993"/>
              <a:gd name="connsiteY140" fmla="*/ 406348 h 5143496"/>
              <a:gd name="connsiteX141" fmla="*/ 8735644 w 9143993"/>
              <a:gd name="connsiteY141" fmla="*/ 406348 h 5143496"/>
              <a:gd name="connsiteX142" fmla="*/ 8735644 w 9143993"/>
              <a:gd name="connsiteY142" fmla="*/ 376979 h 5143496"/>
              <a:gd name="connsiteX143" fmla="*/ 8754952 w 9143993"/>
              <a:gd name="connsiteY143" fmla="*/ 350799 h 5143496"/>
              <a:gd name="connsiteX144" fmla="*/ 8768501 w 9143993"/>
              <a:gd name="connsiteY144" fmla="*/ 373455 h 5143496"/>
              <a:gd name="connsiteX145" fmla="*/ 8768501 w 9143993"/>
              <a:gd name="connsiteY145" fmla="*/ 406348 h 5143496"/>
              <a:gd name="connsiteX146" fmla="*/ 8780356 w 9143993"/>
              <a:gd name="connsiteY146" fmla="*/ 406348 h 5143496"/>
              <a:gd name="connsiteX147" fmla="*/ 8780356 w 9143993"/>
              <a:gd name="connsiteY147" fmla="*/ 368588 h 5143496"/>
              <a:gd name="connsiteX148" fmla="*/ 8756307 w 9143993"/>
              <a:gd name="connsiteY148" fmla="*/ 341401 h 5143496"/>
              <a:gd name="connsiteX149" fmla="*/ 8826626 w 9143993"/>
              <a:gd name="connsiteY149" fmla="*/ 341401 h 5143496"/>
              <a:gd name="connsiteX150" fmla="*/ 8795020 w 9143993"/>
              <a:gd name="connsiteY150" fmla="*/ 375007 h 5143496"/>
              <a:gd name="connsiteX151" fmla="*/ 8826626 w 9143993"/>
              <a:gd name="connsiteY151" fmla="*/ 408444 h 5143496"/>
              <a:gd name="connsiteX152" fmla="*/ 8841112 w 9143993"/>
              <a:gd name="connsiteY152" fmla="*/ 405898 h 5143496"/>
              <a:gd name="connsiteX153" fmla="*/ 8840124 w 9143993"/>
              <a:gd name="connsiteY153" fmla="*/ 395375 h 5143496"/>
              <a:gd name="connsiteX154" fmla="*/ 8827943 w 9143993"/>
              <a:gd name="connsiteY154" fmla="*/ 398939 h 5143496"/>
              <a:gd name="connsiteX155" fmla="*/ 8807201 w 9143993"/>
              <a:gd name="connsiteY155" fmla="*/ 375007 h 5143496"/>
              <a:gd name="connsiteX156" fmla="*/ 8827120 w 9143993"/>
              <a:gd name="connsiteY156" fmla="*/ 350906 h 5143496"/>
              <a:gd name="connsiteX157" fmla="*/ 8839630 w 9143993"/>
              <a:gd name="connsiteY157" fmla="*/ 353791 h 5143496"/>
              <a:gd name="connsiteX158" fmla="*/ 8840618 w 9143993"/>
              <a:gd name="connsiteY158" fmla="*/ 343947 h 5143496"/>
              <a:gd name="connsiteX159" fmla="*/ 8826626 w 9143993"/>
              <a:gd name="connsiteY159" fmla="*/ 341401 h 5143496"/>
              <a:gd name="connsiteX160" fmla="*/ 8878687 w 9143993"/>
              <a:gd name="connsiteY160" fmla="*/ 341401 h 5143496"/>
              <a:gd name="connsiteX161" fmla="*/ 8849496 w 9143993"/>
              <a:gd name="connsiteY161" fmla="*/ 373819 h 5143496"/>
              <a:gd name="connsiteX162" fmla="*/ 8881655 w 9143993"/>
              <a:gd name="connsiteY162" fmla="*/ 408444 h 5143496"/>
              <a:gd name="connsiteX163" fmla="*/ 8901445 w 9143993"/>
              <a:gd name="connsiteY163" fmla="*/ 404370 h 5143496"/>
              <a:gd name="connsiteX164" fmla="*/ 8901445 w 9143993"/>
              <a:gd name="connsiteY164" fmla="*/ 392489 h 5143496"/>
              <a:gd name="connsiteX165" fmla="*/ 8882150 w 9143993"/>
              <a:gd name="connsiteY165" fmla="*/ 398939 h 5143496"/>
              <a:gd name="connsiteX166" fmla="*/ 8861700 w 9143993"/>
              <a:gd name="connsiteY166" fmla="*/ 377553 h 5143496"/>
              <a:gd name="connsiteX167" fmla="*/ 8906063 w 9143993"/>
              <a:gd name="connsiteY167" fmla="*/ 377553 h 5143496"/>
              <a:gd name="connsiteX168" fmla="*/ 8878687 w 9143993"/>
              <a:gd name="connsiteY168" fmla="*/ 341401 h 5143496"/>
              <a:gd name="connsiteX169" fmla="*/ 8043803 w 9143993"/>
              <a:gd name="connsiteY169" fmla="*/ 324644 h 5143496"/>
              <a:gd name="connsiteX170" fmla="*/ 8032128 w 9143993"/>
              <a:gd name="connsiteY170" fmla="*/ 328530 h 5143496"/>
              <a:gd name="connsiteX171" fmla="*/ 8032128 w 9143993"/>
              <a:gd name="connsiteY171" fmla="*/ 343230 h 5143496"/>
              <a:gd name="connsiteX172" fmla="*/ 8017744 w 9143993"/>
              <a:gd name="connsiteY172" fmla="*/ 343230 h 5143496"/>
              <a:gd name="connsiteX173" fmla="*/ 8017744 w 9143993"/>
              <a:gd name="connsiteY173" fmla="*/ 352691 h 5143496"/>
              <a:gd name="connsiteX174" fmla="*/ 8032128 w 9143993"/>
              <a:gd name="connsiteY174" fmla="*/ 352691 h 5143496"/>
              <a:gd name="connsiteX175" fmla="*/ 8032128 w 9143993"/>
              <a:gd name="connsiteY175" fmla="*/ 390031 h 5143496"/>
              <a:gd name="connsiteX176" fmla="*/ 8051757 w 9143993"/>
              <a:gd name="connsiteY176" fmla="*/ 408447 h 5143496"/>
              <a:gd name="connsiteX177" fmla="*/ 8061740 w 9143993"/>
              <a:gd name="connsiteY177" fmla="*/ 406758 h 5143496"/>
              <a:gd name="connsiteX178" fmla="*/ 8061740 w 9143993"/>
              <a:gd name="connsiteY178" fmla="*/ 396789 h 5143496"/>
              <a:gd name="connsiteX179" fmla="*/ 8053787 w 9143993"/>
              <a:gd name="connsiteY179" fmla="*/ 398986 h 5143496"/>
              <a:gd name="connsiteX180" fmla="*/ 8043803 w 9143993"/>
              <a:gd name="connsiteY180" fmla="*/ 387666 h 5143496"/>
              <a:gd name="connsiteX181" fmla="*/ 8043803 w 9143993"/>
              <a:gd name="connsiteY181" fmla="*/ 352691 h 5143496"/>
              <a:gd name="connsiteX182" fmla="*/ 8060725 w 9143993"/>
              <a:gd name="connsiteY182" fmla="*/ 352691 h 5143496"/>
              <a:gd name="connsiteX183" fmla="*/ 8060725 w 9143993"/>
              <a:gd name="connsiteY183" fmla="*/ 343230 h 5143496"/>
              <a:gd name="connsiteX184" fmla="*/ 8043803 w 9143993"/>
              <a:gd name="connsiteY184" fmla="*/ 343230 h 5143496"/>
              <a:gd name="connsiteX185" fmla="*/ 7816617 w 9143993"/>
              <a:gd name="connsiteY185" fmla="*/ 318361 h 5143496"/>
              <a:gd name="connsiteX186" fmla="*/ 7772620 w 9143993"/>
              <a:gd name="connsiteY186" fmla="*/ 363068 h 5143496"/>
              <a:gd name="connsiteX187" fmla="*/ 7816617 w 9143993"/>
              <a:gd name="connsiteY187" fmla="*/ 408450 h 5143496"/>
              <a:gd name="connsiteX188" fmla="*/ 7835473 w 9143993"/>
              <a:gd name="connsiteY188" fmla="*/ 405413 h 5143496"/>
              <a:gd name="connsiteX189" fmla="*/ 7834829 w 9143993"/>
              <a:gd name="connsiteY189" fmla="*/ 393266 h 5143496"/>
              <a:gd name="connsiteX190" fmla="*/ 7816617 w 9143993"/>
              <a:gd name="connsiteY190" fmla="*/ 397484 h 5143496"/>
              <a:gd name="connsiteX191" fmla="*/ 7785352 w 9143993"/>
              <a:gd name="connsiteY191" fmla="*/ 363405 h 5143496"/>
              <a:gd name="connsiteX192" fmla="*/ 7817262 w 9143993"/>
              <a:gd name="connsiteY192" fmla="*/ 329327 h 5143496"/>
              <a:gd name="connsiteX193" fmla="*/ 7834506 w 9143993"/>
              <a:gd name="connsiteY193" fmla="*/ 334219 h 5143496"/>
              <a:gd name="connsiteX194" fmla="*/ 7835473 w 9143993"/>
              <a:gd name="connsiteY194" fmla="*/ 322072 h 5143496"/>
              <a:gd name="connsiteX195" fmla="*/ 7816617 w 9143993"/>
              <a:gd name="connsiteY195" fmla="*/ 318361 h 5143496"/>
              <a:gd name="connsiteX196" fmla="*/ 8322996 w 9143993"/>
              <a:gd name="connsiteY196" fmla="*/ 318358 h 5143496"/>
              <a:gd name="connsiteX197" fmla="*/ 8277533 w 9143993"/>
              <a:gd name="connsiteY197" fmla="*/ 363065 h 5143496"/>
              <a:gd name="connsiteX198" fmla="*/ 8322830 w 9143993"/>
              <a:gd name="connsiteY198" fmla="*/ 408447 h 5143496"/>
              <a:gd name="connsiteX199" fmla="*/ 8342480 w 9143993"/>
              <a:gd name="connsiteY199" fmla="*/ 405410 h 5143496"/>
              <a:gd name="connsiteX200" fmla="*/ 8341648 w 9143993"/>
              <a:gd name="connsiteY200" fmla="*/ 393263 h 5143496"/>
              <a:gd name="connsiteX201" fmla="*/ 8322996 w 9143993"/>
              <a:gd name="connsiteY201" fmla="*/ 397481 h 5143496"/>
              <a:gd name="connsiteX202" fmla="*/ 8290523 w 9143993"/>
              <a:gd name="connsiteY202" fmla="*/ 363402 h 5143496"/>
              <a:gd name="connsiteX203" fmla="*/ 8323662 w 9143993"/>
              <a:gd name="connsiteY203" fmla="*/ 329324 h 5143496"/>
              <a:gd name="connsiteX204" fmla="*/ 8341315 w 9143993"/>
              <a:gd name="connsiteY204" fmla="*/ 334216 h 5143496"/>
              <a:gd name="connsiteX205" fmla="*/ 8342314 w 9143993"/>
              <a:gd name="connsiteY205" fmla="*/ 322069 h 5143496"/>
              <a:gd name="connsiteX206" fmla="*/ 8322996 w 9143993"/>
              <a:gd name="connsiteY206" fmla="*/ 318358 h 5143496"/>
              <a:gd name="connsiteX207" fmla="*/ 8076407 w 9143993"/>
              <a:gd name="connsiteY207" fmla="*/ 316262 h 5143496"/>
              <a:gd name="connsiteX208" fmla="*/ 8076407 w 9143993"/>
              <a:gd name="connsiteY208" fmla="*/ 328833 h 5143496"/>
              <a:gd name="connsiteX209" fmla="*/ 8088978 w 9143993"/>
              <a:gd name="connsiteY209" fmla="*/ 328833 h 5143496"/>
              <a:gd name="connsiteX210" fmla="*/ 8088978 w 9143993"/>
              <a:gd name="connsiteY210" fmla="*/ 316262 h 5143496"/>
              <a:gd name="connsiteX211" fmla="*/ 8547801 w 9143993"/>
              <a:gd name="connsiteY211" fmla="*/ 316260 h 5143496"/>
              <a:gd name="connsiteX212" fmla="*/ 8547801 w 9143993"/>
              <a:gd name="connsiteY212" fmla="*/ 328831 h 5143496"/>
              <a:gd name="connsiteX213" fmla="*/ 8560372 w 9143993"/>
              <a:gd name="connsiteY213" fmla="*/ 328831 h 5143496"/>
              <a:gd name="connsiteX214" fmla="*/ 8560372 w 9143993"/>
              <a:gd name="connsiteY214" fmla="*/ 316260 h 5143496"/>
              <a:gd name="connsiteX215" fmla="*/ 8624357 w 9143993"/>
              <a:gd name="connsiteY215" fmla="*/ 316260 h 5143496"/>
              <a:gd name="connsiteX216" fmla="*/ 8624357 w 9143993"/>
              <a:gd name="connsiteY216" fmla="*/ 352362 h 5143496"/>
              <a:gd name="connsiteX217" fmla="*/ 8624030 w 9143993"/>
              <a:gd name="connsiteY217" fmla="*/ 352362 h 5143496"/>
              <a:gd name="connsiteX218" fmla="*/ 8603604 w 9143993"/>
              <a:gd name="connsiteY218" fmla="*/ 342119 h 5143496"/>
              <a:gd name="connsiteX219" fmla="*/ 8577133 w 9143993"/>
              <a:gd name="connsiteY219" fmla="*/ 374190 h 5143496"/>
              <a:gd name="connsiteX220" fmla="*/ 8603604 w 9143993"/>
              <a:gd name="connsiteY220" fmla="*/ 408444 h 5143496"/>
              <a:gd name="connsiteX221" fmla="*/ 8624520 w 9143993"/>
              <a:gd name="connsiteY221" fmla="*/ 398034 h 5143496"/>
              <a:gd name="connsiteX222" fmla="*/ 8624847 w 9143993"/>
              <a:gd name="connsiteY222" fmla="*/ 398034 h 5143496"/>
              <a:gd name="connsiteX223" fmla="*/ 8624847 w 9143993"/>
              <a:gd name="connsiteY223" fmla="*/ 407101 h 5143496"/>
              <a:gd name="connsiteX224" fmla="*/ 8635795 w 9143993"/>
              <a:gd name="connsiteY224" fmla="*/ 407101 h 5143496"/>
              <a:gd name="connsiteX225" fmla="*/ 8635795 w 9143993"/>
              <a:gd name="connsiteY225" fmla="*/ 316260 h 5143496"/>
              <a:gd name="connsiteX226" fmla="*/ 8527873 w 9143993"/>
              <a:gd name="connsiteY226" fmla="*/ 312072 h 5143496"/>
              <a:gd name="connsiteX227" fmla="*/ 8507562 w 9143993"/>
              <a:gd name="connsiteY227" fmla="*/ 337313 h 5143496"/>
              <a:gd name="connsiteX228" fmla="*/ 8507562 w 9143993"/>
              <a:gd name="connsiteY228" fmla="*/ 343164 h 5143496"/>
              <a:gd name="connsiteX229" fmla="*/ 8493328 w 9143993"/>
              <a:gd name="connsiteY229" fmla="*/ 343164 h 5143496"/>
              <a:gd name="connsiteX230" fmla="*/ 8493328 w 9143993"/>
              <a:gd name="connsiteY230" fmla="*/ 352525 h 5143496"/>
              <a:gd name="connsiteX231" fmla="*/ 8507562 w 9143993"/>
              <a:gd name="connsiteY231" fmla="*/ 352525 h 5143496"/>
              <a:gd name="connsiteX232" fmla="*/ 8507562 w 9143993"/>
              <a:gd name="connsiteY232" fmla="*/ 406351 h 5143496"/>
              <a:gd name="connsiteX233" fmla="*/ 8518757 w 9143993"/>
              <a:gd name="connsiteY233" fmla="*/ 406351 h 5143496"/>
              <a:gd name="connsiteX234" fmla="*/ 8518757 w 9143993"/>
              <a:gd name="connsiteY234" fmla="*/ 352525 h 5143496"/>
              <a:gd name="connsiteX235" fmla="*/ 8534750 w 9143993"/>
              <a:gd name="connsiteY235" fmla="*/ 352525 h 5143496"/>
              <a:gd name="connsiteX236" fmla="*/ 8534750 w 9143993"/>
              <a:gd name="connsiteY236" fmla="*/ 343164 h 5143496"/>
              <a:gd name="connsiteX237" fmla="*/ 8518757 w 9143993"/>
              <a:gd name="connsiteY237" fmla="*/ 343164 h 5143496"/>
              <a:gd name="connsiteX238" fmla="*/ 8518757 w 9143993"/>
              <a:gd name="connsiteY238" fmla="*/ 336310 h 5143496"/>
              <a:gd name="connsiteX239" fmla="*/ 8529472 w 9143993"/>
              <a:gd name="connsiteY239" fmla="*/ 321433 h 5143496"/>
              <a:gd name="connsiteX240" fmla="*/ 8534910 w 9143993"/>
              <a:gd name="connsiteY240" fmla="*/ 322101 h 5143496"/>
              <a:gd name="connsiteX241" fmla="*/ 8535230 w 9143993"/>
              <a:gd name="connsiteY241" fmla="*/ 312740 h 5143496"/>
              <a:gd name="connsiteX242" fmla="*/ 8527873 w 9143993"/>
              <a:gd name="connsiteY242" fmla="*/ 312072 h 5143496"/>
              <a:gd name="connsiteX243" fmla="*/ 7932418 w 9143993"/>
              <a:gd name="connsiteY243" fmla="*/ 217794 h 5143496"/>
              <a:gd name="connsiteX244" fmla="*/ 7946516 w 9143993"/>
              <a:gd name="connsiteY244" fmla="*/ 234555 h 5143496"/>
              <a:gd name="connsiteX245" fmla="*/ 7917185 w 9143993"/>
              <a:gd name="connsiteY245" fmla="*/ 234555 h 5143496"/>
              <a:gd name="connsiteX246" fmla="*/ 7932418 w 9143993"/>
              <a:gd name="connsiteY246" fmla="*/ 217794 h 5143496"/>
              <a:gd name="connsiteX247" fmla="*/ 8062397 w 9143993"/>
              <a:gd name="connsiteY247" fmla="*/ 217793 h 5143496"/>
              <a:gd name="connsiteX248" fmla="*/ 8076410 w 9143993"/>
              <a:gd name="connsiteY248" fmla="*/ 234554 h 5143496"/>
              <a:gd name="connsiteX249" fmla="*/ 8047079 w 9143993"/>
              <a:gd name="connsiteY249" fmla="*/ 234554 h 5143496"/>
              <a:gd name="connsiteX250" fmla="*/ 8062397 w 9143993"/>
              <a:gd name="connsiteY250" fmla="*/ 217793 h 5143496"/>
              <a:gd name="connsiteX251" fmla="*/ 8259337 w 9143993"/>
              <a:gd name="connsiteY251" fmla="*/ 217792 h 5143496"/>
              <a:gd name="connsiteX252" fmla="*/ 8273350 w 9143993"/>
              <a:gd name="connsiteY252" fmla="*/ 234553 h 5143496"/>
              <a:gd name="connsiteX253" fmla="*/ 8244019 w 9143993"/>
              <a:gd name="connsiteY253" fmla="*/ 234553 h 5143496"/>
              <a:gd name="connsiteX254" fmla="*/ 8259337 w 9143993"/>
              <a:gd name="connsiteY254" fmla="*/ 217792 h 5143496"/>
              <a:gd name="connsiteX255" fmla="*/ 8512834 w 9143993"/>
              <a:gd name="connsiteY255" fmla="*/ 217792 h 5143496"/>
              <a:gd name="connsiteX256" fmla="*/ 8526848 w 9143993"/>
              <a:gd name="connsiteY256" fmla="*/ 234553 h 5143496"/>
              <a:gd name="connsiteX257" fmla="*/ 8497517 w 9143993"/>
              <a:gd name="connsiteY257" fmla="*/ 234553 h 5143496"/>
              <a:gd name="connsiteX258" fmla="*/ 8512834 w 9143993"/>
              <a:gd name="connsiteY258" fmla="*/ 217792 h 5143496"/>
              <a:gd name="connsiteX259" fmla="*/ 8742206 w 9143993"/>
              <a:gd name="connsiteY259" fmla="*/ 217791 h 5143496"/>
              <a:gd name="connsiteX260" fmla="*/ 8757305 w 9143993"/>
              <a:gd name="connsiteY260" fmla="*/ 234552 h 5143496"/>
              <a:gd name="connsiteX261" fmla="*/ 8725879 w 9143993"/>
              <a:gd name="connsiteY261" fmla="*/ 234552 h 5143496"/>
              <a:gd name="connsiteX262" fmla="*/ 8742206 w 9143993"/>
              <a:gd name="connsiteY262" fmla="*/ 217791 h 5143496"/>
              <a:gd name="connsiteX263" fmla="*/ 8337067 w 9143993"/>
              <a:gd name="connsiteY263" fmla="*/ 207321 h 5143496"/>
              <a:gd name="connsiteX264" fmla="*/ 8337067 w 9143993"/>
              <a:gd name="connsiteY264" fmla="*/ 236317 h 5143496"/>
              <a:gd name="connsiteX265" fmla="*/ 8308977 w 9143993"/>
              <a:gd name="connsiteY265" fmla="*/ 236317 h 5143496"/>
              <a:gd name="connsiteX266" fmla="*/ 8308977 w 9143993"/>
              <a:gd name="connsiteY266" fmla="*/ 245368 h 5143496"/>
              <a:gd name="connsiteX267" fmla="*/ 8337067 w 9143993"/>
              <a:gd name="connsiteY267" fmla="*/ 245368 h 5143496"/>
              <a:gd name="connsiteX268" fmla="*/ 8337067 w 9143993"/>
              <a:gd name="connsiteY268" fmla="*/ 274364 h 5143496"/>
              <a:gd name="connsiteX269" fmla="*/ 8345835 w 9143993"/>
              <a:gd name="connsiteY269" fmla="*/ 274364 h 5143496"/>
              <a:gd name="connsiteX270" fmla="*/ 8345835 w 9143993"/>
              <a:gd name="connsiteY270" fmla="*/ 245368 h 5143496"/>
              <a:gd name="connsiteX271" fmla="*/ 8373924 w 9143993"/>
              <a:gd name="connsiteY271" fmla="*/ 245368 h 5143496"/>
              <a:gd name="connsiteX272" fmla="*/ 8373924 w 9143993"/>
              <a:gd name="connsiteY272" fmla="*/ 236317 h 5143496"/>
              <a:gd name="connsiteX273" fmla="*/ 8345835 w 9143993"/>
              <a:gd name="connsiteY273" fmla="*/ 236317 h 5143496"/>
              <a:gd name="connsiteX274" fmla="*/ 8345835 w 9143993"/>
              <a:gd name="connsiteY274" fmla="*/ 207321 h 5143496"/>
              <a:gd name="connsiteX275" fmla="*/ 7868998 w 9143993"/>
              <a:gd name="connsiteY275" fmla="*/ 207318 h 5143496"/>
              <a:gd name="connsiteX276" fmla="*/ 7868998 w 9143993"/>
              <a:gd name="connsiteY276" fmla="*/ 274361 h 5143496"/>
              <a:gd name="connsiteX277" fmla="*/ 7885759 w 9143993"/>
              <a:gd name="connsiteY277" fmla="*/ 274361 h 5143496"/>
              <a:gd name="connsiteX278" fmla="*/ 7885759 w 9143993"/>
              <a:gd name="connsiteY278" fmla="*/ 207318 h 5143496"/>
              <a:gd name="connsiteX279" fmla="*/ 8547799 w 9143993"/>
              <a:gd name="connsiteY279" fmla="*/ 207315 h 5143496"/>
              <a:gd name="connsiteX280" fmla="*/ 8573409 w 9143993"/>
              <a:gd name="connsiteY280" fmla="*/ 274358 h 5143496"/>
              <a:gd name="connsiteX281" fmla="*/ 8593592 w 9143993"/>
              <a:gd name="connsiteY281" fmla="*/ 274358 h 5143496"/>
              <a:gd name="connsiteX282" fmla="*/ 8619032 w 9143993"/>
              <a:gd name="connsiteY282" fmla="*/ 207315 h 5143496"/>
              <a:gd name="connsiteX283" fmla="*/ 8601054 w 9143993"/>
              <a:gd name="connsiteY283" fmla="*/ 207315 h 5143496"/>
              <a:gd name="connsiteX284" fmla="*/ 8584433 w 9143993"/>
              <a:gd name="connsiteY284" fmla="*/ 256073 h 5143496"/>
              <a:gd name="connsiteX285" fmla="*/ 8584264 w 9143993"/>
              <a:gd name="connsiteY285" fmla="*/ 256073 h 5143496"/>
              <a:gd name="connsiteX286" fmla="*/ 8566964 w 9143993"/>
              <a:gd name="connsiteY286" fmla="*/ 207315 h 5143496"/>
              <a:gd name="connsiteX287" fmla="*/ 8679787 w 9143993"/>
              <a:gd name="connsiteY287" fmla="*/ 207315 h 5143496"/>
              <a:gd name="connsiteX288" fmla="*/ 8679787 w 9143993"/>
              <a:gd name="connsiteY288" fmla="*/ 274358 h 5143496"/>
              <a:gd name="connsiteX289" fmla="*/ 8696548 w 9143993"/>
              <a:gd name="connsiteY289" fmla="*/ 274358 h 5143496"/>
              <a:gd name="connsiteX290" fmla="*/ 8696548 w 9143993"/>
              <a:gd name="connsiteY290" fmla="*/ 207315 h 5143496"/>
              <a:gd name="connsiteX291" fmla="*/ 7931446 w 9143993"/>
              <a:gd name="connsiteY291" fmla="*/ 205225 h 5143496"/>
              <a:gd name="connsiteX292" fmla="*/ 7900430 w 9143993"/>
              <a:gd name="connsiteY292" fmla="*/ 241260 h 5143496"/>
              <a:gd name="connsiteX293" fmla="*/ 7935385 w 9143993"/>
              <a:gd name="connsiteY293" fmla="*/ 276458 h 5143496"/>
              <a:gd name="connsiteX294" fmla="*/ 7958360 w 9143993"/>
              <a:gd name="connsiteY294" fmla="*/ 271094 h 5143496"/>
              <a:gd name="connsiteX295" fmla="*/ 7958360 w 9143993"/>
              <a:gd name="connsiteY295" fmla="*/ 256680 h 5143496"/>
              <a:gd name="connsiteX296" fmla="*/ 7936206 w 9143993"/>
              <a:gd name="connsiteY296" fmla="*/ 263552 h 5143496"/>
              <a:gd name="connsiteX297" fmla="*/ 7917005 w 9143993"/>
              <a:gd name="connsiteY297" fmla="*/ 246288 h 5143496"/>
              <a:gd name="connsiteX298" fmla="*/ 7963283 w 9143993"/>
              <a:gd name="connsiteY298" fmla="*/ 246288 h 5143496"/>
              <a:gd name="connsiteX299" fmla="*/ 7931446 w 9143993"/>
              <a:gd name="connsiteY299" fmla="*/ 205225 h 5143496"/>
              <a:gd name="connsiteX300" fmla="*/ 7998930 w 9143993"/>
              <a:gd name="connsiteY300" fmla="*/ 205225 h 5143496"/>
              <a:gd name="connsiteX301" fmla="*/ 7971658 w 9143993"/>
              <a:gd name="connsiteY301" fmla="*/ 226343 h 5143496"/>
              <a:gd name="connsiteX302" fmla="*/ 8003021 w 9143993"/>
              <a:gd name="connsiteY302" fmla="*/ 255171 h 5143496"/>
              <a:gd name="connsiteX303" fmla="*/ 7991260 w 9143993"/>
              <a:gd name="connsiteY303" fmla="*/ 263552 h 5143496"/>
              <a:gd name="connsiteX304" fmla="*/ 7973533 w 9143993"/>
              <a:gd name="connsiteY304" fmla="*/ 259026 h 5143496"/>
              <a:gd name="connsiteX305" fmla="*/ 7972340 w 9143993"/>
              <a:gd name="connsiteY305" fmla="*/ 273608 h 5143496"/>
              <a:gd name="connsiteX306" fmla="*/ 7992794 w 9143993"/>
              <a:gd name="connsiteY306" fmla="*/ 276457 h 5143496"/>
              <a:gd name="connsiteX307" fmla="*/ 8021940 w 9143993"/>
              <a:gd name="connsiteY307" fmla="*/ 254333 h 5143496"/>
              <a:gd name="connsiteX308" fmla="*/ 7990578 w 9143993"/>
              <a:gd name="connsiteY308" fmla="*/ 225673 h 5143496"/>
              <a:gd name="connsiteX309" fmla="*/ 8001146 w 9143993"/>
              <a:gd name="connsiteY309" fmla="*/ 218130 h 5143496"/>
              <a:gd name="connsiteX310" fmla="*/ 8017338 w 9143993"/>
              <a:gd name="connsiteY310" fmla="*/ 221147 h 5143496"/>
              <a:gd name="connsiteX311" fmla="*/ 8018531 w 9143993"/>
              <a:gd name="connsiteY311" fmla="*/ 207739 h 5143496"/>
              <a:gd name="connsiteX312" fmla="*/ 7998930 w 9143993"/>
              <a:gd name="connsiteY312" fmla="*/ 205225 h 5143496"/>
              <a:gd name="connsiteX313" fmla="*/ 8061418 w 9143993"/>
              <a:gd name="connsiteY313" fmla="*/ 205224 h 5143496"/>
              <a:gd name="connsiteX314" fmla="*/ 8030320 w 9143993"/>
              <a:gd name="connsiteY314" fmla="*/ 241260 h 5143496"/>
              <a:gd name="connsiteX315" fmla="*/ 8065202 w 9143993"/>
              <a:gd name="connsiteY315" fmla="*/ 276457 h 5143496"/>
              <a:gd name="connsiteX316" fmla="*/ 8088237 w 9143993"/>
              <a:gd name="connsiteY316" fmla="*/ 271094 h 5143496"/>
              <a:gd name="connsiteX317" fmla="*/ 8088237 w 9143993"/>
              <a:gd name="connsiteY317" fmla="*/ 256680 h 5143496"/>
              <a:gd name="connsiteX318" fmla="*/ 8066025 w 9143993"/>
              <a:gd name="connsiteY318" fmla="*/ 263552 h 5143496"/>
              <a:gd name="connsiteX319" fmla="*/ 8046938 w 9143993"/>
              <a:gd name="connsiteY319" fmla="*/ 246288 h 5143496"/>
              <a:gd name="connsiteX320" fmla="*/ 8093173 w 9143993"/>
              <a:gd name="connsiteY320" fmla="*/ 246288 h 5143496"/>
              <a:gd name="connsiteX321" fmla="*/ 8061418 w 9143993"/>
              <a:gd name="connsiteY321" fmla="*/ 205224 h 5143496"/>
              <a:gd name="connsiteX322" fmla="*/ 8135908 w 9143993"/>
              <a:gd name="connsiteY322" fmla="*/ 205224 h 5143496"/>
              <a:gd name="connsiteX323" fmla="*/ 8103642 w 9143993"/>
              <a:gd name="connsiteY323" fmla="*/ 240589 h 5143496"/>
              <a:gd name="connsiteX324" fmla="*/ 8136563 w 9143993"/>
              <a:gd name="connsiteY324" fmla="*/ 276457 h 5143496"/>
              <a:gd name="connsiteX325" fmla="*/ 8153924 w 9143993"/>
              <a:gd name="connsiteY325" fmla="*/ 274278 h 5143496"/>
              <a:gd name="connsiteX326" fmla="*/ 8153105 w 9143993"/>
              <a:gd name="connsiteY326" fmla="*/ 259529 h 5143496"/>
              <a:gd name="connsiteX327" fmla="*/ 8139839 w 9143993"/>
              <a:gd name="connsiteY327" fmla="*/ 262713 h 5143496"/>
              <a:gd name="connsiteX328" fmla="*/ 8121822 w 9143993"/>
              <a:gd name="connsiteY328" fmla="*/ 240589 h 5143496"/>
              <a:gd name="connsiteX329" fmla="*/ 8139347 w 9143993"/>
              <a:gd name="connsiteY329" fmla="*/ 218968 h 5143496"/>
              <a:gd name="connsiteX330" fmla="*/ 8151140 w 9143993"/>
              <a:gd name="connsiteY330" fmla="*/ 221482 h 5143496"/>
              <a:gd name="connsiteX331" fmla="*/ 8152778 w 9143993"/>
              <a:gd name="connsiteY331" fmla="*/ 207403 h 5143496"/>
              <a:gd name="connsiteX332" fmla="*/ 8135908 w 9143993"/>
              <a:gd name="connsiteY332" fmla="*/ 205224 h 5143496"/>
              <a:gd name="connsiteX333" fmla="*/ 8741168 w 9143993"/>
              <a:gd name="connsiteY333" fmla="*/ 205221 h 5143496"/>
              <a:gd name="connsiteX334" fmla="*/ 8709118 w 9143993"/>
              <a:gd name="connsiteY334" fmla="*/ 241257 h 5143496"/>
              <a:gd name="connsiteX335" fmla="*/ 8745237 w 9143993"/>
              <a:gd name="connsiteY335" fmla="*/ 276454 h 5143496"/>
              <a:gd name="connsiteX336" fmla="*/ 8768978 w 9143993"/>
              <a:gd name="connsiteY336" fmla="*/ 271091 h 5143496"/>
              <a:gd name="connsiteX337" fmla="*/ 8768978 w 9143993"/>
              <a:gd name="connsiteY337" fmla="*/ 256677 h 5143496"/>
              <a:gd name="connsiteX338" fmla="*/ 8746085 w 9143993"/>
              <a:gd name="connsiteY338" fmla="*/ 263549 h 5143496"/>
              <a:gd name="connsiteX339" fmla="*/ 8726415 w 9143993"/>
              <a:gd name="connsiteY339" fmla="*/ 246285 h 5143496"/>
              <a:gd name="connsiteX340" fmla="*/ 8774065 w 9143993"/>
              <a:gd name="connsiteY340" fmla="*/ 246285 h 5143496"/>
              <a:gd name="connsiteX341" fmla="*/ 8741168 w 9143993"/>
              <a:gd name="connsiteY341" fmla="*/ 205221 h 5143496"/>
              <a:gd name="connsiteX342" fmla="*/ 8824916 w 9143993"/>
              <a:gd name="connsiteY342" fmla="*/ 205221 h 5143496"/>
              <a:gd name="connsiteX343" fmla="*/ 8803252 w 9143993"/>
              <a:gd name="connsiteY343" fmla="*/ 216024 h 5143496"/>
              <a:gd name="connsiteX344" fmla="*/ 8802926 w 9143993"/>
              <a:gd name="connsiteY344" fmla="*/ 216024 h 5143496"/>
              <a:gd name="connsiteX345" fmla="*/ 8802926 w 9143993"/>
              <a:gd name="connsiteY345" fmla="*/ 206717 h 5143496"/>
              <a:gd name="connsiteX346" fmla="*/ 8786637 w 9143993"/>
              <a:gd name="connsiteY346" fmla="*/ 206717 h 5143496"/>
              <a:gd name="connsiteX347" fmla="*/ 8786637 w 9143993"/>
              <a:gd name="connsiteY347" fmla="*/ 274359 h 5143496"/>
              <a:gd name="connsiteX348" fmla="*/ 8803903 w 9143993"/>
              <a:gd name="connsiteY348" fmla="*/ 274359 h 5143496"/>
              <a:gd name="connsiteX349" fmla="*/ 8803903 w 9143993"/>
              <a:gd name="connsiteY349" fmla="*/ 241286 h 5143496"/>
              <a:gd name="connsiteX350" fmla="*/ 8819052 w 9143993"/>
              <a:gd name="connsiteY350" fmla="*/ 218849 h 5143496"/>
              <a:gd name="connsiteX351" fmla="*/ 8830291 w 9143993"/>
              <a:gd name="connsiteY351" fmla="*/ 238294 h 5143496"/>
              <a:gd name="connsiteX352" fmla="*/ 8830291 w 9143993"/>
              <a:gd name="connsiteY352" fmla="*/ 274359 h 5143496"/>
              <a:gd name="connsiteX353" fmla="*/ 8847394 w 9143993"/>
              <a:gd name="connsiteY353" fmla="*/ 274359 h 5143496"/>
              <a:gd name="connsiteX354" fmla="*/ 8847394 w 9143993"/>
              <a:gd name="connsiteY354" fmla="*/ 231647 h 5143496"/>
              <a:gd name="connsiteX355" fmla="*/ 8824916 w 9143993"/>
              <a:gd name="connsiteY355" fmla="*/ 205221 h 5143496"/>
              <a:gd name="connsiteX356" fmla="*/ 8258348 w 9143993"/>
              <a:gd name="connsiteY356" fmla="*/ 205221 h 5143496"/>
              <a:gd name="connsiteX357" fmla="*/ 8227250 w 9143993"/>
              <a:gd name="connsiteY357" fmla="*/ 241257 h 5143496"/>
              <a:gd name="connsiteX358" fmla="*/ 8262132 w 9143993"/>
              <a:gd name="connsiteY358" fmla="*/ 276454 h 5143496"/>
              <a:gd name="connsiteX359" fmla="*/ 8285167 w 9143993"/>
              <a:gd name="connsiteY359" fmla="*/ 271091 h 5143496"/>
              <a:gd name="connsiteX360" fmla="*/ 8285167 w 9143993"/>
              <a:gd name="connsiteY360" fmla="*/ 256676 h 5143496"/>
              <a:gd name="connsiteX361" fmla="*/ 8262955 w 9143993"/>
              <a:gd name="connsiteY361" fmla="*/ 263548 h 5143496"/>
              <a:gd name="connsiteX362" fmla="*/ 8243868 w 9143993"/>
              <a:gd name="connsiteY362" fmla="*/ 246285 h 5143496"/>
              <a:gd name="connsiteX363" fmla="*/ 8290103 w 9143993"/>
              <a:gd name="connsiteY363" fmla="*/ 246285 h 5143496"/>
              <a:gd name="connsiteX364" fmla="*/ 8258348 w 9143993"/>
              <a:gd name="connsiteY364" fmla="*/ 205221 h 5143496"/>
              <a:gd name="connsiteX365" fmla="*/ 8511853 w 9143993"/>
              <a:gd name="connsiteY365" fmla="*/ 205221 h 5143496"/>
              <a:gd name="connsiteX366" fmla="*/ 8480756 w 9143993"/>
              <a:gd name="connsiteY366" fmla="*/ 241256 h 5143496"/>
              <a:gd name="connsiteX367" fmla="*/ 8515638 w 9143993"/>
              <a:gd name="connsiteY367" fmla="*/ 276454 h 5143496"/>
              <a:gd name="connsiteX368" fmla="*/ 8538673 w 9143993"/>
              <a:gd name="connsiteY368" fmla="*/ 271090 h 5143496"/>
              <a:gd name="connsiteX369" fmla="*/ 8538673 w 9143993"/>
              <a:gd name="connsiteY369" fmla="*/ 256676 h 5143496"/>
              <a:gd name="connsiteX370" fmla="*/ 8516460 w 9143993"/>
              <a:gd name="connsiteY370" fmla="*/ 263548 h 5143496"/>
              <a:gd name="connsiteX371" fmla="*/ 8497374 w 9143993"/>
              <a:gd name="connsiteY371" fmla="*/ 246285 h 5143496"/>
              <a:gd name="connsiteX372" fmla="*/ 8543609 w 9143993"/>
              <a:gd name="connsiteY372" fmla="*/ 246285 h 5143496"/>
              <a:gd name="connsiteX373" fmla="*/ 8511853 w 9143993"/>
              <a:gd name="connsiteY373" fmla="*/ 205221 h 5143496"/>
              <a:gd name="connsiteX374" fmla="*/ 8663981 w 9143993"/>
              <a:gd name="connsiteY374" fmla="*/ 205221 h 5143496"/>
              <a:gd name="connsiteX375" fmla="*/ 8645494 w 9143993"/>
              <a:gd name="connsiteY375" fmla="*/ 222173 h 5143496"/>
              <a:gd name="connsiteX376" fmla="*/ 8645161 w 9143993"/>
              <a:gd name="connsiteY376" fmla="*/ 222173 h 5143496"/>
              <a:gd name="connsiteX377" fmla="*/ 8645161 w 9143993"/>
              <a:gd name="connsiteY377" fmla="*/ 206716 h 5143496"/>
              <a:gd name="connsiteX378" fmla="*/ 8629505 w 9143993"/>
              <a:gd name="connsiteY378" fmla="*/ 206716 h 5143496"/>
              <a:gd name="connsiteX379" fmla="*/ 8629505 w 9143993"/>
              <a:gd name="connsiteY379" fmla="*/ 274359 h 5143496"/>
              <a:gd name="connsiteX380" fmla="*/ 8647160 w 9143993"/>
              <a:gd name="connsiteY380" fmla="*/ 274359 h 5143496"/>
              <a:gd name="connsiteX381" fmla="*/ 8647160 w 9143993"/>
              <a:gd name="connsiteY381" fmla="*/ 249595 h 5143496"/>
              <a:gd name="connsiteX382" fmla="*/ 8661483 w 9143993"/>
              <a:gd name="connsiteY382" fmla="*/ 222007 h 5143496"/>
              <a:gd name="connsiteX383" fmla="*/ 8669311 w 9143993"/>
              <a:gd name="connsiteY383" fmla="*/ 223502 h 5143496"/>
              <a:gd name="connsiteX384" fmla="*/ 8669311 w 9143993"/>
              <a:gd name="connsiteY384" fmla="*/ 205719 h 5143496"/>
              <a:gd name="connsiteX385" fmla="*/ 8663981 w 9143993"/>
              <a:gd name="connsiteY385" fmla="*/ 205221 h 5143496"/>
              <a:gd name="connsiteX386" fmla="*/ 8411618 w 9143993"/>
              <a:gd name="connsiteY386" fmla="*/ 196841 h 5143496"/>
              <a:gd name="connsiteX387" fmla="*/ 8421774 w 9143993"/>
              <a:gd name="connsiteY387" fmla="*/ 196841 h 5143496"/>
              <a:gd name="connsiteX388" fmla="*/ 8451424 w 9143993"/>
              <a:gd name="connsiteY388" fmla="*/ 228184 h 5143496"/>
              <a:gd name="connsiteX389" fmla="*/ 8421774 w 9143993"/>
              <a:gd name="connsiteY389" fmla="*/ 259693 h 5143496"/>
              <a:gd name="connsiteX390" fmla="*/ 8411618 w 9143993"/>
              <a:gd name="connsiteY390" fmla="*/ 259693 h 5143496"/>
              <a:gd name="connsiteX391" fmla="*/ 8888980 w 9143993"/>
              <a:gd name="connsiteY391" fmla="*/ 188463 h 5143496"/>
              <a:gd name="connsiteX392" fmla="*/ 8871058 w 9143993"/>
              <a:gd name="connsiteY392" fmla="*/ 194097 h 5143496"/>
              <a:gd name="connsiteX393" fmla="*/ 8871058 w 9143993"/>
              <a:gd name="connsiteY393" fmla="*/ 207520 h 5143496"/>
              <a:gd name="connsiteX394" fmla="*/ 8857870 w 9143993"/>
              <a:gd name="connsiteY394" fmla="*/ 207520 h 5143496"/>
              <a:gd name="connsiteX395" fmla="*/ 8857870 w 9143993"/>
              <a:gd name="connsiteY395" fmla="*/ 220446 h 5143496"/>
              <a:gd name="connsiteX396" fmla="*/ 8871058 w 9143993"/>
              <a:gd name="connsiteY396" fmla="*/ 220446 h 5143496"/>
              <a:gd name="connsiteX397" fmla="*/ 8871058 w 9143993"/>
              <a:gd name="connsiteY397" fmla="*/ 254748 h 5143496"/>
              <a:gd name="connsiteX398" fmla="*/ 8892699 w 9143993"/>
              <a:gd name="connsiteY398" fmla="*/ 276456 h 5143496"/>
              <a:gd name="connsiteX399" fmla="*/ 8906056 w 9143993"/>
              <a:gd name="connsiteY399" fmla="*/ 274965 h 5143496"/>
              <a:gd name="connsiteX400" fmla="*/ 8905549 w 9143993"/>
              <a:gd name="connsiteY400" fmla="*/ 261045 h 5143496"/>
              <a:gd name="connsiteX401" fmla="*/ 8897264 w 9143993"/>
              <a:gd name="connsiteY401" fmla="*/ 262868 h 5143496"/>
              <a:gd name="connsiteX402" fmla="*/ 8888980 w 9143993"/>
              <a:gd name="connsiteY402" fmla="*/ 251765 h 5143496"/>
              <a:gd name="connsiteX403" fmla="*/ 8888980 w 9143993"/>
              <a:gd name="connsiteY403" fmla="*/ 220446 h 5143496"/>
              <a:gd name="connsiteX404" fmla="*/ 8904872 w 9143993"/>
              <a:gd name="connsiteY404" fmla="*/ 220446 h 5143496"/>
              <a:gd name="connsiteX405" fmla="*/ 8904872 w 9143993"/>
              <a:gd name="connsiteY405" fmla="*/ 207520 h 5143496"/>
              <a:gd name="connsiteX406" fmla="*/ 8888980 w 9143993"/>
              <a:gd name="connsiteY406" fmla="*/ 207520 h 5143496"/>
              <a:gd name="connsiteX407" fmla="*/ 7820683 w 9143993"/>
              <a:gd name="connsiteY407" fmla="*/ 182177 h 5143496"/>
              <a:gd name="connsiteX408" fmla="*/ 7770532 w 9143993"/>
              <a:gd name="connsiteY408" fmla="*/ 230970 h 5143496"/>
              <a:gd name="connsiteX409" fmla="*/ 7820683 w 9143993"/>
              <a:gd name="connsiteY409" fmla="*/ 276456 h 5143496"/>
              <a:gd name="connsiteX410" fmla="*/ 7850145 w 9143993"/>
              <a:gd name="connsiteY410" fmla="*/ 271825 h 5143496"/>
              <a:gd name="connsiteX411" fmla="*/ 7850145 w 9143993"/>
              <a:gd name="connsiteY411" fmla="*/ 222700 h 5143496"/>
              <a:gd name="connsiteX412" fmla="*/ 7813235 w 9143993"/>
              <a:gd name="connsiteY412" fmla="*/ 222700 h 5143496"/>
              <a:gd name="connsiteX413" fmla="*/ 7813235 w 9143993"/>
              <a:gd name="connsiteY413" fmla="*/ 237090 h 5143496"/>
              <a:gd name="connsiteX414" fmla="*/ 7832601 w 9143993"/>
              <a:gd name="connsiteY414" fmla="*/ 237090 h 5143496"/>
              <a:gd name="connsiteX415" fmla="*/ 7832601 w 9143993"/>
              <a:gd name="connsiteY415" fmla="*/ 260908 h 5143496"/>
              <a:gd name="connsiteX416" fmla="*/ 7820683 w 9143993"/>
              <a:gd name="connsiteY416" fmla="*/ 262231 h 5143496"/>
              <a:gd name="connsiteX417" fmla="*/ 7789567 w 9143993"/>
              <a:gd name="connsiteY417" fmla="*/ 229647 h 5143496"/>
              <a:gd name="connsiteX418" fmla="*/ 7822670 w 9143993"/>
              <a:gd name="connsiteY418" fmla="*/ 196567 h 5143496"/>
              <a:gd name="connsiteX419" fmla="*/ 7846173 w 9143993"/>
              <a:gd name="connsiteY419" fmla="*/ 201363 h 5143496"/>
              <a:gd name="connsiteX420" fmla="*/ 7847497 w 9143993"/>
              <a:gd name="connsiteY420" fmla="*/ 185981 h 5143496"/>
              <a:gd name="connsiteX421" fmla="*/ 7820683 w 9143993"/>
              <a:gd name="connsiteY421" fmla="*/ 182177 h 5143496"/>
              <a:gd name="connsiteX422" fmla="*/ 8392762 w 9143993"/>
              <a:gd name="connsiteY422" fmla="*/ 182174 h 5143496"/>
              <a:gd name="connsiteX423" fmla="*/ 8392762 w 9143993"/>
              <a:gd name="connsiteY423" fmla="*/ 274357 h 5143496"/>
              <a:gd name="connsiteX424" fmla="*/ 8417555 w 9143993"/>
              <a:gd name="connsiteY424" fmla="*/ 274357 h 5143496"/>
              <a:gd name="connsiteX425" fmla="*/ 8470280 w 9143993"/>
              <a:gd name="connsiteY425" fmla="*/ 228182 h 5143496"/>
              <a:gd name="connsiteX426" fmla="*/ 8417555 w 9143993"/>
              <a:gd name="connsiteY426" fmla="*/ 182174 h 5143496"/>
              <a:gd name="connsiteX427" fmla="*/ 7868999 w 9143993"/>
              <a:gd name="connsiteY427" fmla="*/ 177988 h 5143496"/>
              <a:gd name="connsiteX428" fmla="*/ 7868999 w 9143993"/>
              <a:gd name="connsiteY428" fmla="*/ 194749 h 5143496"/>
              <a:gd name="connsiteX429" fmla="*/ 7885760 w 9143993"/>
              <a:gd name="connsiteY429" fmla="*/ 194749 h 5143496"/>
              <a:gd name="connsiteX430" fmla="*/ 7885760 w 9143993"/>
              <a:gd name="connsiteY430" fmla="*/ 177988 h 5143496"/>
              <a:gd name="connsiteX431" fmla="*/ 8679787 w 9143993"/>
              <a:gd name="connsiteY431" fmla="*/ 177984 h 5143496"/>
              <a:gd name="connsiteX432" fmla="*/ 8679787 w 9143993"/>
              <a:gd name="connsiteY432" fmla="*/ 194745 h 5143496"/>
              <a:gd name="connsiteX433" fmla="*/ 8696548 w 9143993"/>
              <a:gd name="connsiteY433" fmla="*/ 194745 h 5143496"/>
              <a:gd name="connsiteX434" fmla="*/ 8696548 w 9143993"/>
              <a:gd name="connsiteY434" fmla="*/ 177984 h 5143496"/>
              <a:gd name="connsiteX435" fmla="*/ 8164405 w 9143993"/>
              <a:gd name="connsiteY435" fmla="*/ 177984 h 5143496"/>
              <a:gd name="connsiteX436" fmla="*/ 8164405 w 9143993"/>
              <a:gd name="connsiteY436" fmla="*/ 274357 h 5143496"/>
              <a:gd name="connsiteX437" fmla="*/ 8182077 w 9143993"/>
              <a:gd name="connsiteY437" fmla="*/ 274357 h 5143496"/>
              <a:gd name="connsiteX438" fmla="*/ 8182077 w 9143993"/>
              <a:gd name="connsiteY438" fmla="*/ 241736 h 5143496"/>
              <a:gd name="connsiteX439" fmla="*/ 8182244 w 9143993"/>
              <a:gd name="connsiteY439" fmla="*/ 241736 h 5143496"/>
              <a:gd name="connsiteX440" fmla="*/ 8204918 w 9143993"/>
              <a:gd name="connsiteY440" fmla="*/ 274357 h 5143496"/>
              <a:gd name="connsiteX441" fmla="*/ 8227258 w 9143993"/>
              <a:gd name="connsiteY441" fmla="*/ 274357 h 5143496"/>
              <a:gd name="connsiteX442" fmla="*/ 8198916 w 9143993"/>
              <a:gd name="connsiteY442" fmla="*/ 237100 h 5143496"/>
              <a:gd name="connsiteX443" fmla="*/ 8224091 w 9143993"/>
              <a:gd name="connsiteY443" fmla="*/ 206962 h 5143496"/>
              <a:gd name="connsiteX444" fmla="*/ 8203417 w 9143993"/>
              <a:gd name="connsiteY444" fmla="*/ 206962 h 5143496"/>
              <a:gd name="connsiteX445" fmla="*/ 8182244 w 9143993"/>
              <a:gd name="connsiteY445" fmla="*/ 233953 h 5143496"/>
              <a:gd name="connsiteX446" fmla="*/ 8182077 w 9143993"/>
              <a:gd name="connsiteY446" fmla="*/ 233953 h 5143496"/>
              <a:gd name="connsiteX447" fmla="*/ 8182077 w 9143993"/>
              <a:gd name="connsiteY447" fmla="*/ 177984 h 5143496"/>
              <a:gd name="connsiteX448" fmla="*/ 0 w 9143993"/>
              <a:gd name="connsiteY448" fmla="*/ 0 h 5143496"/>
              <a:gd name="connsiteX449" fmla="*/ 9143993 w 9143993"/>
              <a:gd name="connsiteY449" fmla="*/ 0 h 5143496"/>
              <a:gd name="connsiteX450" fmla="*/ 9143993 w 9143993"/>
              <a:gd name="connsiteY450" fmla="*/ 5143496 h 5143496"/>
              <a:gd name="connsiteX451" fmla="*/ 0 w 9143993"/>
              <a:gd name="connsiteY451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</a:cxnLst>
            <a:rect l="l" t="t" r="r" b="b"/>
            <a:pathLst>
              <a:path w="9143993" h="5143496">
                <a:moveTo>
                  <a:pt x="7991390" y="377021"/>
                </a:moveTo>
                <a:cubicBezTo>
                  <a:pt x="7993890" y="377021"/>
                  <a:pt x="7996389" y="377334"/>
                  <a:pt x="7998889" y="377334"/>
                </a:cubicBezTo>
                <a:lnTo>
                  <a:pt x="7998889" y="382494"/>
                </a:lnTo>
                <a:cubicBezTo>
                  <a:pt x="7998889" y="391249"/>
                  <a:pt x="7992723" y="397972"/>
                  <a:pt x="7981224" y="397972"/>
                </a:cubicBezTo>
                <a:cubicBezTo>
                  <a:pt x="7976058" y="397972"/>
                  <a:pt x="7969558" y="394689"/>
                  <a:pt x="7969558" y="388435"/>
                </a:cubicBezTo>
                <a:cubicBezTo>
                  <a:pt x="7969558" y="377959"/>
                  <a:pt x="7985057" y="377021"/>
                  <a:pt x="7991390" y="377021"/>
                </a:cubicBezTo>
                <a:close/>
                <a:moveTo>
                  <a:pt x="7918870" y="351880"/>
                </a:moveTo>
                <a:cubicBezTo>
                  <a:pt x="7928490" y="351880"/>
                  <a:pt x="7933941" y="359470"/>
                  <a:pt x="7933941" y="368641"/>
                </a:cubicBezTo>
                <a:lnTo>
                  <a:pt x="7902515" y="368641"/>
                </a:lnTo>
                <a:cubicBezTo>
                  <a:pt x="7903317" y="360894"/>
                  <a:pt x="7907967" y="351880"/>
                  <a:pt x="7918870" y="351880"/>
                </a:cubicBezTo>
                <a:close/>
                <a:moveTo>
                  <a:pt x="8209031" y="351880"/>
                </a:moveTo>
                <a:cubicBezTo>
                  <a:pt x="8221290" y="351880"/>
                  <a:pt x="8227253" y="363319"/>
                  <a:pt x="8227253" y="376440"/>
                </a:cubicBezTo>
                <a:cubicBezTo>
                  <a:pt x="8227253" y="388383"/>
                  <a:pt x="8219799" y="397972"/>
                  <a:pt x="8209031" y="397972"/>
                </a:cubicBezTo>
                <a:cubicBezTo>
                  <a:pt x="8198263" y="397972"/>
                  <a:pt x="8191637" y="387542"/>
                  <a:pt x="8191637" y="375599"/>
                </a:cubicBezTo>
                <a:cubicBezTo>
                  <a:pt x="8191637" y="364833"/>
                  <a:pt x="8197435" y="351880"/>
                  <a:pt x="8209031" y="351880"/>
                </a:cubicBezTo>
                <a:close/>
                <a:moveTo>
                  <a:pt x="8878344" y="351879"/>
                </a:moveTo>
                <a:cubicBezTo>
                  <a:pt x="8888014" y="351879"/>
                  <a:pt x="8893493" y="359469"/>
                  <a:pt x="8893493" y="368640"/>
                </a:cubicBezTo>
                <a:lnTo>
                  <a:pt x="8862067" y="368640"/>
                </a:lnTo>
                <a:cubicBezTo>
                  <a:pt x="8862873" y="360892"/>
                  <a:pt x="8867385" y="351879"/>
                  <a:pt x="8878344" y="351879"/>
                </a:cubicBezTo>
                <a:close/>
                <a:moveTo>
                  <a:pt x="8381241" y="351879"/>
                </a:moveTo>
                <a:cubicBezTo>
                  <a:pt x="8393723" y="351879"/>
                  <a:pt x="8401144" y="363280"/>
                  <a:pt x="8401144" y="375006"/>
                </a:cubicBezTo>
                <a:cubicBezTo>
                  <a:pt x="8401144" y="385918"/>
                  <a:pt x="8394903" y="397971"/>
                  <a:pt x="8381241" y="397971"/>
                </a:cubicBezTo>
                <a:cubicBezTo>
                  <a:pt x="8367410" y="397971"/>
                  <a:pt x="8361338" y="385918"/>
                  <a:pt x="8361338" y="375006"/>
                </a:cubicBezTo>
                <a:cubicBezTo>
                  <a:pt x="8361338" y="363280"/>
                  <a:pt x="8368591" y="351879"/>
                  <a:pt x="8381241" y="351879"/>
                </a:cubicBezTo>
                <a:close/>
                <a:moveTo>
                  <a:pt x="8606936" y="351878"/>
                </a:moveTo>
                <a:cubicBezTo>
                  <a:pt x="8619409" y="351878"/>
                  <a:pt x="8625318" y="363605"/>
                  <a:pt x="8625318" y="375169"/>
                </a:cubicBezTo>
                <a:cubicBezTo>
                  <a:pt x="8625318" y="385266"/>
                  <a:pt x="8619902" y="397970"/>
                  <a:pt x="8607100" y="397970"/>
                </a:cubicBezTo>
                <a:cubicBezTo>
                  <a:pt x="8594790" y="397970"/>
                  <a:pt x="8589702" y="384452"/>
                  <a:pt x="8590030" y="374680"/>
                </a:cubicBezTo>
                <a:cubicBezTo>
                  <a:pt x="8589702" y="363605"/>
                  <a:pt x="8594626" y="351878"/>
                  <a:pt x="8606936" y="351878"/>
                </a:cubicBezTo>
                <a:close/>
                <a:moveTo>
                  <a:pt x="8681319" y="351878"/>
                </a:moveTo>
                <a:cubicBezTo>
                  <a:pt x="8690939" y="351878"/>
                  <a:pt x="8696551" y="359468"/>
                  <a:pt x="8696551" y="368639"/>
                </a:cubicBezTo>
                <a:lnTo>
                  <a:pt x="8665125" y="368639"/>
                </a:lnTo>
                <a:cubicBezTo>
                  <a:pt x="8665927" y="360891"/>
                  <a:pt x="8670416" y="351878"/>
                  <a:pt x="8681319" y="351878"/>
                </a:cubicBezTo>
                <a:close/>
                <a:moveTo>
                  <a:pt x="8076407" y="343499"/>
                </a:moveTo>
                <a:lnTo>
                  <a:pt x="8076407" y="406351"/>
                </a:lnTo>
                <a:lnTo>
                  <a:pt x="8086882" y="406351"/>
                </a:lnTo>
                <a:lnTo>
                  <a:pt x="8086882" y="343499"/>
                </a:lnTo>
                <a:close/>
                <a:moveTo>
                  <a:pt x="8547801" y="343498"/>
                </a:moveTo>
                <a:lnTo>
                  <a:pt x="8547801" y="406350"/>
                </a:lnTo>
                <a:lnTo>
                  <a:pt x="8560372" y="406350"/>
                </a:lnTo>
                <a:lnTo>
                  <a:pt x="8560372" y="343498"/>
                </a:lnTo>
                <a:close/>
                <a:moveTo>
                  <a:pt x="7876352" y="341405"/>
                </a:moveTo>
                <a:cubicBezTo>
                  <a:pt x="7869998" y="341405"/>
                  <a:pt x="7863643" y="346104"/>
                  <a:pt x="7860783" y="352817"/>
                </a:cubicBezTo>
                <a:lnTo>
                  <a:pt x="7860466" y="352817"/>
                </a:lnTo>
                <a:lnTo>
                  <a:pt x="7860466" y="342915"/>
                </a:lnTo>
                <a:lnTo>
                  <a:pt x="7850139" y="342915"/>
                </a:lnTo>
                <a:lnTo>
                  <a:pt x="7850139" y="406352"/>
                </a:lnTo>
                <a:lnTo>
                  <a:pt x="7861260" y="406352"/>
                </a:lnTo>
                <a:lnTo>
                  <a:pt x="7861260" y="377486"/>
                </a:lnTo>
                <a:cubicBezTo>
                  <a:pt x="7861260" y="361543"/>
                  <a:pt x="7867615" y="351642"/>
                  <a:pt x="7877623" y="351642"/>
                </a:cubicBezTo>
                <a:cubicBezTo>
                  <a:pt x="7879371" y="351642"/>
                  <a:pt x="7881754" y="351810"/>
                  <a:pt x="7883660" y="352817"/>
                </a:cubicBezTo>
                <a:lnTo>
                  <a:pt x="7883660" y="342244"/>
                </a:lnTo>
                <a:cubicBezTo>
                  <a:pt x="7881277" y="341740"/>
                  <a:pt x="7879689" y="341405"/>
                  <a:pt x="7876352" y="341405"/>
                </a:cubicBezTo>
                <a:close/>
                <a:moveTo>
                  <a:pt x="7919051" y="341405"/>
                </a:moveTo>
                <a:cubicBezTo>
                  <a:pt x="7901620" y="341405"/>
                  <a:pt x="7889945" y="354813"/>
                  <a:pt x="7889945" y="373823"/>
                </a:cubicBezTo>
                <a:cubicBezTo>
                  <a:pt x="7889945" y="394700"/>
                  <a:pt x="7900140" y="408448"/>
                  <a:pt x="7922175" y="408448"/>
                </a:cubicBezTo>
                <a:cubicBezTo>
                  <a:pt x="7932370" y="408448"/>
                  <a:pt x="7937304" y="406071"/>
                  <a:pt x="7941744" y="404374"/>
                </a:cubicBezTo>
                <a:lnTo>
                  <a:pt x="7941744" y="392493"/>
                </a:lnTo>
                <a:cubicBezTo>
                  <a:pt x="7938948" y="395039"/>
                  <a:pt x="7930233" y="398943"/>
                  <a:pt x="7922669" y="398943"/>
                </a:cubicBezTo>
                <a:cubicBezTo>
                  <a:pt x="7911816" y="398943"/>
                  <a:pt x="7902114" y="390287"/>
                  <a:pt x="7902114" y="377557"/>
                </a:cubicBezTo>
                <a:lnTo>
                  <a:pt x="7946512" y="377557"/>
                </a:lnTo>
                <a:cubicBezTo>
                  <a:pt x="7946512" y="357020"/>
                  <a:pt x="7939770" y="341405"/>
                  <a:pt x="7919051" y="341405"/>
                </a:cubicBezTo>
                <a:close/>
                <a:moveTo>
                  <a:pt x="7985238" y="341404"/>
                </a:moveTo>
                <a:cubicBezTo>
                  <a:pt x="7977118" y="341404"/>
                  <a:pt x="7970182" y="343950"/>
                  <a:pt x="7964261" y="347515"/>
                </a:cubicBezTo>
                <a:lnTo>
                  <a:pt x="7964938" y="357529"/>
                </a:lnTo>
                <a:cubicBezTo>
                  <a:pt x="7969675" y="353455"/>
                  <a:pt x="7976780" y="350909"/>
                  <a:pt x="7983377" y="350909"/>
                </a:cubicBezTo>
                <a:cubicBezTo>
                  <a:pt x="7995219" y="350909"/>
                  <a:pt x="7999279" y="356680"/>
                  <a:pt x="7999279" y="367712"/>
                </a:cubicBezTo>
                <a:cubicBezTo>
                  <a:pt x="7994542" y="367373"/>
                  <a:pt x="7991328" y="367373"/>
                  <a:pt x="7986761" y="367373"/>
                </a:cubicBezTo>
                <a:cubicBezTo>
                  <a:pt x="7974581" y="367373"/>
                  <a:pt x="7956987" y="372465"/>
                  <a:pt x="7956987" y="388589"/>
                </a:cubicBezTo>
                <a:cubicBezTo>
                  <a:pt x="7956987" y="402507"/>
                  <a:pt x="7966630" y="408447"/>
                  <a:pt x="7980332" y="408447"/>
                </a:cubicBezTo>
                <a:cubicBezTo>
                  <a:pt x="7991159" y="408447"/>
                  <a:pt x="7997418" y="402677"/>
                  <a:pt x="8000125" y="398773"/>
                </a:cubicBezTo>
                <a:lnTo>
                  <a:pt x="8000463" y="398773"/>
                </a:lnTo>
                <a:lnTo>
                  <a:pt x="8000463" y="407090"/>
                </a:lnTo>
                <a:lnTo>
                  <a:pt x="8011459" y="407090"/>
                </a:lnTo>
                <a:cubicBezTo>
                  <a:pt x="8011290" y="405053"/>
                  <a:pt x="8010952" y="401828"/>
                  <a:pt x="8010952" y="394530"/>
                </a:cubicBezTo>
                <a:lnTo>
                  <a:pt x="8010952" y="367882"/>
                </a:lnTo>
                <a:cubicBezTo>
                  <a:pt x="8010952" y="350400"/>
                  <a:pt x="8003508" y="341404"/>
                  <a:pt x="7985238" y="341404"/>
                </a:cubicBezTo>
                <a:close/>
                <a:moveTo>
                  <a:pt x="8141241" y="341404"/>
                </a:moveTo>
                <a:cubicBezTo>
                  <a:pt x="8132761" y="341404"/>
                  <a:pt x="8124443" y="345767"/>
                  <a:pt x="8121181" y="352984"/>
                </a:cubicBezTo>
                <a:lnTo>
                  <a:pt x="8120855" y="352984"/>
                </a:lnTo>
                <a:lnTo>
                  <a:pt x="8120855" y="342915"/>
                </a:lnTo>
                <a:lnTo>
                  <a:pt x="8109928" y="342915"/>
                </a:lnTo>
                <a:lnTo>
                  <a:pt x="8109928" y="406351"/>
                </a:lnTo>
                <a:lnTo>
                  <a:pt x="8121181" y="406351"/>
                </a:lnTo>
                <a:lnTo>
                  <a:pt x="8121181" y="376982"/>
                </a:lnTo>
                <a:cubicBezTo>
                  <a:pt x="8121181" y="361543"/>
                  <a:pt x="8127053" y="350802"/>
                  <a:pt x="8139937" y="350802"/>
                </a:cubicBezTo>
                <a:cubicBezTo>
                  <a:pt x="8149885" y="351473"/>
                  <a:pt x="8152984" y="358690"/>
                  <a:pt x="8152984" y="373458"/>
                </a:cubicBezTo>
                <a:lnTo>
                  <a:pt x="8152984" y="406351"/>
                </a:lnTo>
                <a:lnTo>
                  <a:pt x="8164400" y="406351"/>
                </a:lnTo>
                <a:lnTo>
                  <a:pt x="8164400" y="368591"/>
                </a:lnTo>
                <a:cubicBezTo>
                  <a:pt x="8164400" y="351641"/>
                  <a:pt x="8157224" y="341404"/>
                  <a:pt x="8141241" y="341404"/>
                </a:cubicBezTo>
                <a:close/>
                <a:moveTo>
                  <a:pt x="8207668" y="341404"/>
                </a:moveTo>
                <a:cubicBezTo>
                  <a:pt x="8188374" y="341404"/>
                  <a:pt x="8179066" y="358804"/>
                  <a:pt x="8179066" y="375032"/>
                </a:cubicBezTo>
                <a:cubicBezTo>
                  <a:pt x="8179066" y="391428"/>
                  <a:pt x="8188036" y="406150"/>
                  <a:pt x="8206314" y="406150"/>
                </a:cubicBezTo>
                <a:cubicBezTo>
                  <a:pt x="8214607" y="406150"/>
                  <a:pt x="8222730" y="402804"/>
                  <a:pt x="8227807" y="396279"/>
                </a:cubicBezTo>
                <a:lnTo>
                  <a:pt x="8227976" y="396279"/>
                </a:lnTo>
                <a:lnTo>
                  <a:pt x="8227976" y="402470"/>
                </a:lnTo>
                <a:cubicBezTo>
                  <a:pt x="8227976" y="415854"/>
                  <a:pt x="8220699" y="424219"/>
                  <a:pt x="8208175" y="424219"/>
                </a:cubicBezTo>
                <a:cubicBezTo>
                  <a:pt x="8199544" y="424219"/>
                  <a:pt x="8194298" y="422546"/>
                  <a:pt x="8185159" y="418531"/>
                </a:cubicBezTo>
                <a:lnTo>
                  <a:pt x="8183974" y="429238"/>
                </a:lnTo>
                <a:cubicBezTo>
                  <a:pt x="8194298" y="432751"/>
                  <a:pt x="8200052" y="433588"/>
                  <a:pt x="8206822" y="433588"/>
                </a:cubicBezTo>
                <a:cubicBezTo>
                  <a:pt x="8229838" y="433588"/>
                  <a:pt x="8239823" y="422546"/>
                  <a:pt x="8239823" y="403306"/>
                </a:cubicBezTo>
                <a:lnTo>
                  <a:pt x="8239823" y="342910"/>
                </a:lnTo>
                <a:lnTo>
                  <a:pt x="8228992" y="342910"/>
                </a:lnTo>
                <a:lnTo>
                  <a:pt x="8228992" y="352279"/>
                </a:lnTo>
                <a:lnTo>
                  <a:pt x="8228653" y="352279"/>
                </a:lnTo>
                <a:cubicBezTo>
                  <a:pt x="8225099" y="345587"/>
                  <a:pt x="8218838" y="341404"/>
                  <a:pt x="8207668" y="341404"/>
                </a:cubicBezTo>
                <a:close/>
                <a:moveTo>
                  <a:pt x="8381242" y="341402"/>
                </a:moveTo>
                <a:cubicBezTo>
                  <a:pt x="8361791" y="341402"/>
                  <a:pt x="8348768" y="355489"/>
                  <a:pt x="8348768" y="375008"/>
                </a:cubicBezTo>
                <a:cubicBezTo>
                  <a:pt x="8348768" y="393339"/>
                  <a:pt x="8361961" y="408445"/>
                  <a:pt x="8381242" y="408445"/>
                </a:cubicBezTo>
                <a:cubicBezTo>
                  <a:pt x="8400354" y="408445"/>
                  <a:pt x="8413715" y="393339"/>
                  <a:pt x="8413715" y="375008"/>
                </a:cubicBezTo>
                <a:cubicBezTo>
                  <a:pt x="8413715" y="355489"/>
                  <a:pt x="8400692" y="341402"/>
                  <a:pt x="8381242" y="341402"/>
                </a:cubicBezTo>
                <a:close/>
                <a:moveTo>
                  <a:pt x="8459787" y="341402"/>
                </a:moveTo>
                <a:cubicBezTo>
                  <a:pt x="8451118" y="341402"/>
                  <a:pt x="8442939" y="345765"/>
                  <a:pt x="8439503" y="352981"/>
                </a:cubicBezTo>
                <a:lnTo>
                  <a:pt x="8439340" y="352981"/>
                </a:lnTo>
                <a:lnTo>
                  <a:pt x="8439340" y="342912"/>
                </a:lnTo>
                <a:lnTo>
                  <a:pt x="8428380" y="342912"/>
                </a:lnTo>
                <a:lnTo>
                  <a:pt x="8428380" y="406349"/>
                </a:lnTo>
                <a:lnTo>
                  <a:pt x="8439667" y="406349"/>
                </a:lnTo>
                <a:lnTo>
                  <a:pt x="8439667" y="376980"/>
                </a:lnTo>
                <a:cubicBezTo>
                  <a:pt x="8439667" y="361540"/>
                  <a:pt x="8445556" y="350800"/>
                  <a:pt x="8458479" y="350800"/>
                </a:cubicBezTo>
                <a:cubicBezTo>
                  <a:pt x="8468457" y="351471"/>
                  <a:pt x="8471565" y="358687"/>
                  <a:pt x="8471565" y="373456"/>
                </a:cubicBezTo>
                <a:lnTo>
                  <a:pt x="8471565" y="406349"/>
                </a:lnTo>
                <a:lnTo>
                  <a:pt x="8482852" y="406349"/>
                </a:lnTo>
                <a:lnTo>
                  <a:pt x="8482852" y="368589"/>
                </a:lnTo>
                <a:cubicBezTo>
                  <a:pt x="8482852" y="351639"/>
                  <a:pt x="8475818" y="341402"/>
                  <a:pt x="8459787" y="341402"/>
                </a:cubicBezTo>
                <a:close/>
                <a:moveTo>
                  <a:pt x="8681660" y="341401"/>
                </a:moveTo>
                <a:cubicBezTo>
                  <a:pt x="8664065" y="341401"/>
                  <a:pt x="8652554" y="354810"/>
                  <a:pt x="8652554" y="373819"/>
                </a:cubicBezTo>
                <a:cubicBezTo>
                  <a:pt x="8652554" y="394696"/>
                  <a:pt x="8662585" y="408444"/>
                  <a:pt x="8684620" y="408444"/>
                </a:cubicBezTo>
                <a:cubicBezTo>
                  <a:pt x="8694979" y="408444"/>
                  <a:pt x="8699912" y="406068"/>
                  <a:pt x="8704352" y="404371"/>
                </a:cubicBezTo>
                <a:lnTo>
                  <a:pt x="8704352" y="392490"/>
                </a:lnTo>
                <a:cubicBezTo>
                  <a:pt x="8701557" y="395036"/>
                  <a:pt x="8692677" y="398939"/>
                  <a:pt x="8685113" y="398939"/>
                </a:cubicBezTo>
                <a:cubicBezTo>
                  <a:pt x="8674424" y="398939"/>
                  <a:pt x="8664722" y="390283"/>
                  <a:pt x="8664722" y="377554"/>
                </a:cubicBezTo>
                <a:lnTo>
                  <a:pt x="8709121" y="377554"/>
                </a:lnTo>
                <a:cubicBezTo>
                  <a:pt x="8709121" y="357016"/>
                  <a:pt x="8702379" y="341401"/>
                  <a:pt x="8681660" y="341401"/>
                </a:cubicBezTo>
                <a:close/>
                <a:moveTo>
                  <a:pt x="8756307" y="341401"/>
                </a:moveTo>
                <a:cubicBezTo>
                  <a:pt x="8747500" y="341401"/>
                  <a:pt x="8739032" y="345764"/>
                  <a:pt x="8735475" y="352981"/>
                </a:cubicBezTo>
                <a:lnTo>
                  <a:pt x="8735136" y="352981"/>
                </a:lnTo>
                <a:lnTo>
                  <a:pt x="8735136" y="342912"/>
                </a:lnTo>
                <a:lnTo>
                  <a:pt x="8723789" y="342912"/>
                </a:lnTo>
                <a:lnTo>
                  <a:pt x="8723789" y="406348"/>
                </a:lnTo>
                <a:lnTo>
                  <a:pt x="8735644" y="406348"/>
                </a:lnTo>
                <a:lnTo>
                  <a:pt x="8735644" y="376979"/>
                </a:lnTo>
                <a:cubicBezTo>
                  <a:pt x="8735644" y="361540"/>
                  <a:pt x="8741572" y="350799"/>
                  <a:pt x="8754952" y="350799"/>
                </a:cubicBezTo>
                <a:cubicBezTo>
                  <a:pt x="8765283" y="351470"/>
                  <a:pt x="8768501" y="358687"/>
                  <a:pt x="8768501" y="373455"/>
                </a:cubicBezTo>
                <a:lnTo>
                  <a:pt x="8768501" y="406348"/>
                </a:lnTo>
                <a:lnTo>
                  <a:pt x="8780356" y="406348"/>
                </a:lnTo>
                <a:lnTo>
                  <a:pt x="8780356" y="368588"/>
                </a:lnTo>
                <a:cubicBezTo>
                  <a:pt x="8780356" y="351638"/>
                  <a:pt x="8772904" y="341401"/>
                  <a:pt x="8756307" y="341401"/>
                </a:cubicBezTo>
                <a:close/>
                <a:moveTo>
                  <a:pt x="8826626" y="341401"/>
                </a:moveTo>
                <a:cubicBezTo>
                  <a:pt x="8807695" y="341401"/>
                  <a:pt x="8795020" y="355489"/>
                  <a:pt x="8795020" y="375007"/>
                </a:cubicBezTo>
                <a:cubicBezTo>
                  <a:pt x="8795020" y="393338"/>
                  <a:pt x="8807860" y="408444"/>
                  <a:pt x="8826626" y="408444"/>
                </a:cubicBezTo>
                <a:cubicBezTo>
                  <a:pt x="8830741" y="408444"/>
                  <a:pt x="8836338" y="408105"/>
                  <a:pt x="8841112" y="405898"/>
                </a:cubicBezTo>
                <a:lnTo>
                  <a:pt x="8840124" y="395375"/>
                </a:lnTo>
                <a:cubicBezTo>
                  <a:pt x="8836667" y="397751"/>
                  <a:pt x="8831729" y="398939"/>
                  <a:pt x="8827943" y="398939"/>
                </a:cubicBezTo>
                <a:cubicBezTo>
                  <a:pt x="8813128" y="398939"/>
                  <a:pt x="8807201" y="386379"/>
                  <a:pt x="8807201" y="375007"/>
                </a:cubicBezTo>
                <a:cubicBezTo>
                  <a:pt x="8807201" y="362787"/>
                  <a:pt x="8814280" y="350906"/>
                  <a:pt x="8827120" y="350906"/>
                </a:cubicBezTo>
                <a:cubicBezTo>
                  <a:pt x="8830741" y="350906"/>
                  <a:pt x="8835186" y="351924"/>
                  <a:pt x="8839630" y="353791"/>
                </a:cubicBezTo>
                <a:lnTo>
                  <a:pt x="8840618" y="343947"/>
                </a:lnTo>
                <a:cubicBezTo>
                  <a:pt x="8837326" y="342589"/>
                  <a:pt x="8831235" y="341401"/>
                  <a:pt x="8826626" y="341401"/>
                </a:cubicBezTo>
                <a:close/>
                <a:moveTo>
                  <a:pt x="8878687" y="341401"/>
                </a:moveTo>
                <a:cubicBezTo>
                  <a:pt x="8861040" y="341401"/>
                  <a:pt x="8849496" y="354810"/>
                  <a:pt x="8849496" y="373819"/>
                </a:cubicBezTo>
                <a:cubicBezTo>
                  <a:pt x="8849496" y="394696"/>
                  <a:pt x="8859556" y="408444"/>
                  <a:pt x="8881655" y="408444"/>
                </a:cubicBezTo>
                <a:cubicBezTo>
                  <a:pt x="8892045" y="408444"/>
                  <a:pt x="8896992" y="406068"/>
                  <a:pt x="8901445" y="404370"/>
                </a:cubicBezTo>
                <a:lnTo>
                  <a:pt x="8901445" y="392489"/>
                </a:lnTo>
                <a:cubicBezTo>
                  <a:pt x="8898477" y="395035"/>
                  <a:pt x="8889736" y="398939"/>
                  <a:pt x="8882150" y="398939"/>
                </a:cubicBezTo>
                <a:cubicBezTo>
                  <a:pt x="8871265" y="398939"/>
                  <a:pt x="8861700" y="390283"/>
                  <a:pt x="8861700" y="377553"/>
                </a:cubicBezTo>
                <a:lnTo>
                  <a:pt x="8906063" y="377553"/>
                </a:lnTo>
                <a:cubicBezTo>
                  <a:pt x="8906063" y="357016"/>
                  <a:pt x="8899466" y="341401"/>
                  <a:pt x="8878687" y="341401"/>
                </a:cubicBezTo>
                <a:close/>
                <a:moveTo>
                  <a:pt x="8043803" y="324644"/>
                </a:moveTo>
                <a:lnTo>
                  <a:pt x="8032128" y="328530"/>
                </a:lnTo>
                <a:lnTo>
                  <a:pt x="8032128" y="343230"/>
                </a:lnTo>
                <a:lnTo>
                  <a:pt x="8017744" y="343230"/>
                </a:lnTo>
                <a:lnTo>
                  <a:pt x="8017744" y="352691"/>
                </a:lnTo>
                <a:lnTo>
                  <a:pt x="8032128" y="352691"/>
                </a:lnTo>
                <a:lnTo>
                  <a:pt x="8032128" y="390031"/>
                </a:lnTo>
                <a:cubicBezTo>
                  <a:pt x="8032128" y="402703"/>
                  <a:pt x="8039573" y="408447"/>
                  <a:pt x="8051757" y="408447"/>
                </a:cubicBezTo>
                <a:cubicBezTo>
                  <a:pt x="8055479" y="408447"/>
                  <a:pt x="8059202" y="407602"/>
                  <a:pt x="8061740" y="406758"/>
                </a:cubicBezTo>
                <a:lnTo>
                  <a:pt x="8061740" y="396789"/>
                </a:lnTo>
                <a:cubicBezTo>
                  <a:pt x="8060048" y="397972"/>
                  <a:pt x="8057341" y="398986"/>
                  <a:pt x="8053787" y="398986"/>
                </a:cubicBezTo>
                <a:cubicBezTo>
                  <a:pt x="8048372" y="398986"/>
                  <a:pt x="8043803" y="395100"/>
                  <a:pt x="8043803" y="387666"/>
                </a:cubicBezTo>
                <a:lnTo>
                  <a:pt x="8043803" y="352691"/>
                </a:lnTo>
                <a:lnTo>
                  <a:pt x="8060725" y="352691"/>
                </a:lnTo>
                <a:lnTo>
                  <a:pt x="8060725" y="343230"/>
                </a:lnTo>
                <a:lnTo>
                  <a:pt x="8043803" y="343230"/>
                </a:lnTo>
                <a:close/>
                <a:moveTo>
                  <a:pt x="7816617" y="318361"/>
                </a:moveTo>
                <a:cubicBezTo>
                  <a:pt x="7791315" y="318361"/>
                  <a:pt x="7772620" y="336244"/>
                  <a:pt x="7772620" y="363068"/>
                </a:cubicBezTo>
                <a:cubicBezTo>
                  <a:pt x="7772620" y="390736"/>
                  <a:pt x="7790187" y="408450"/>
                  <a:pt x="7816617" y="408450"/>
                </a:cubicBezTo>
                <a:cubicBezTo>
                  <a:pt x="7821452" y="408450"/>
                  <a:pt x="7829188" y="408112"/>
                  <a:pt x="7835473" y="405413"/>
                </a:cubicBezTo>
                <a:lnTo>
                  <a:pt x="7834829" y="393266"/>
                </a:lnTo>
                <a:cubicBezTo>
                  <a:pt x="7830638" y="395965"/>
                  <a:pt x="7822580" y="397484"/>
                  <a:pt x="7816617" y="397484"/>
                </a:cubicBezTo>
                <a:cubicBezTo>
                  <a:pt x="7799373" y="397484"/>
                  <a:pt x="7785352" y="383987"/>
                  <a:pt x="7785352" y="363405"/>
                </a:cubicBezTo>
                <a:cubicBezTo>
                  <a:pt x="7785352" y="343835"/>
                  <a:pt x="7798084" y="329327"/>
                  <a:pt x="7817262" y="329327"/>
                </a:cubicBezTo>
                <a:cubicBezTo>
                  <a:pt x="7823386" y="329327"/>
                  <a:pt x="7829188" y="331014"/>
                  <a:pt x="7834506" y="334219"/>
                </a:cubicBezTo>
                <a:lnTo>
                  <a:pt x="7835473" y="322072"/>
                </a:lnTo>
                <a:cubicBezTo>
                  <a:pt x="7829510" y="319373"/>
                  <a:pt x="7823064" y="318361"/>
                  <a:pt x="7816617" y="318361"/>
                </a:cubicBezTo>
                <a:close/>
                <a:moveTo>
                  <a:pt x="8322996" y="318358"/>
                </a:moveTo>
                <a:cubicBezTo>
                  <a:pt x="8296684" y="318358"/>
                  <a:pt x="8277533" y="336241"/>
                  <a:pt x="8277533" y="363065"/>
                </a:cubicBezTo>
                <a:cubicBezTo>
                  <a:pt x="8277533" y="390733"/>
                  <a:pt x="8295685" y="408447"/>
                  <a:pt x="8322830" y="408447"/>
                </a:cubicBezTo>
                <a:cubicBezTo>
                  <a:pt x="8327992" y="408447"/>
                  <a:pt x="8335986" y="408109"/>
                  <a:pt x="8342480" y="405410"/>
                </a:cubicBezTo>
                <a:lnTo>
                  <a:pt x="8341648" y="393263"/>
                </a:lnTo>
                <a:cubicBezTo>
                  <a:pt x="8337484" y="395963"/>
                  <a:pt x="8329158" y="397481"/>
                  <a:pt x="8322996" y="397481"/>
                </a:cubicBezTo>
                <a:cubicBezTo>
                  <a:pt x="8305177" y="397481"/>
                  <a:pt x="8290523" y="383984"/>
                  <a:pt x="8290523" y="363402"/>
                </a:cubicBezTo>
                <a:cubicBezTo>
                  <a:pt x="8290523" y="343832"/>
                  <a:pt x="8303679" y="329324"/>
                  <a:pt x="8323662" y="329324"/>
                </a:cubicBezTo>
                <a:cubicBezTo>
                  <a:pt x="8329824" y="329324"/>
                  <a:pt x="8335986" y="331011"/>
                  <a:pt x="8341315" y="334216"/>
                </a:cubicBezTo>
                <a:lnTo>
                  <a:pt x="8342314" y="322069"/>
                </a:lnTo>
                <a:cubicBezTo>
                  <a:pt x="8336152" y="319370"/>
                  <a:pt x="8329657" y="318358"/>
                  <a:pt x="8322996" y="318358"/>
                </a:cubicBezTo>
                <a:close/>
                <a:moveTo>
                  <a:pt x="8076407" y="316262"/>
                </a:moveTo>
                <a:lnTo>
                  <a:pt x="8076407" y="328833"/>
                </a:lnTo>
                <a:lnTo>
                  <a:pt x="8088978" y="328833"/>
                </a:lnTo>
                <a:lnTo>
                  <a:pt x="8088978" y="316262"/>
                </a:lnTo>
                <a:close/>
                <a:moveTo>
                  <a:pt x="8547801" y="316260"/>
                </a:moveTo>
                <a:lnTo>
                  <a:pt x="8547801" y="328831"/>
                </a:lnTo>
                <a:lnTo>
                  <a:pt x="8560372" y="328831"/>
                </a:lnTo>
                <a:lnTo>
                  <a:pt x="8560372" y="316260"/>
                </a:lnTo>
                <a:close/>
                <a:moveTo>
                  <a:pt x="8624357" y="316260"/>
                </a:moveTo>
                <a:lnTo>
                  <a:pt x="8624357" y="352362"/>
                </a:lnTo>
                <a:lnTo>
                  <a:pt x="8624030" y="352362"/>
                </a:lnTo>
                <a:cubicBezTo>
                  <a:pt x="8620598" y="346485"/>
                  <a:pt x="8614389" y="342119"/>
                  <a:pt x="8603604" y="342119"/>
                </a:cubicBezTo>
                <a:cubicBezTo>
                  <a:pt x="8585793" y="342119"/>
                  <a:pt x="8577133" y="357231"/>
                  <a:pt x="8577133" y="374190"/>
                </a:cubicBezTo>
                <a:cubicBezTo>
                  <a:pt x="8577133" y="391485"/>
                  <a:pt x="8584976" y="408444"/>
                  <a:pt x="8603604" y="408444"/>
                </a:cubicBezTo>
                <a:cubicBezTo>
                  <a:pt x="8614552" y="408444"/>
                  <a:pt x="8621579" y="402735"/>
                  <a:pt x="8624520" y="398034"/>
                </a:cubicBezTo>
                <a:lnTo>
                  <a:pt x="8624847" y="398034"/>
                </a:lnTo>
                <a:lnTo>
                  <a:pt x="8624847" y="407101"/>
                </a:lnTo>
                <a:lnTo>
                  <a:pt x="8635795" y="407101"/>
                </a:lnTo>
                <a:lnTo>
                  <a:pt x="8635795" y="316260"/>
                </a:lnTo>
                <a:close/>
                <a:moveTo>
                  <a:pt x="8527873" y="312072"/>
                </a:moveTo>
                <a:cubicBezTo>
                  <a:pt x="8511400" y="312072"/>
                  <a:pt x="8507562" y="321934"/>
                  <a:pt x="8507562" y="337313"/>
                </a:cubicBezTo>
                <a:lnTo>
                  <a:pt x="8507562" y="343164"/>
                </a:lnTo>
                <a:lnTo>
                  <a:pt x="8493328" y="343164"/>
                </a:lnTo>
                <a:lnTo>
                  <a:pt x="8493328" y="352525"/>
                </a:lnTo>
                <a:lnTo>
                  <a:pt x="8507562" y="352525"/>
                </a:lnTo>
                <a:lnTo>
                  <a:pt x="8507562" y="406351"/>
                </a:lnTo>
                <a:lnTo>
                  <a:pt x="8518757" y="406351"/>
                </a:lnTo>
                <a:lnTo>
                  <a:pt x="8518757" y="352525"/>
                </a:lnTo>
                <a:lnTo>
                  <a:pt x="8534750" y="352525"/>
                </a:lnTo>
                <a:lnTo>
                  <a:pt x="8534750" y="343164"/>
                </a:lnTo>
                <a:lnTo>
                  <a:pt x="8518757" y="343164"/>
                </a:lnTo>
                <a:lnTo>
                  <a:pt x="8518757" y="336310"/>
                </a:lnTo>
                <a:cubicBezTo>
                  <a:pt x="8518757" y="327785"/>
                  <a:pt x="8519877" y="321433"/>
                  <a:pt x="8529472" y="321433"/>
                </a:cubicBezTo>
                <a:cubicBezTo>
                  <a:pt x="8531392" y="321433"/>
                  <a:pt x="8533471" y="321600"/>
                  <a:pt x="8534910" y="322101"/>
                </a:cubicBezTo>
                <a:lnTo>
                  <a:pt x="8535230" y="312740"/>
                </a:lnTo>
                <a:cubicBezTo>
                  <a:pt x="8532991" y="312406"/>
                  <a:pt x="8530752" y="312072"/>
                  <a:pt x="8527873" y="312072"/>
                </a:cubicBezTo>
                <a:close/>
                <a:moveTo>
                  <a:pt x="7932418" y="217794"/>
                </a:moveTo>
                <a:cubicBezTo>
                  <a:pt x="7942141" y="217794"/>
                  <a:pt x="7945868" y="225476"/>
                  <a:pt x="7946516" y="234555"/>
                </a:cubicBezTo>
                <a:lnTo>
                  <a:pt x="7917185" y="234555"/>
                </a:lnTo>
                <a:cubicBezTo>
                  <a:pt x="7917995" y="224952"/>
                  <a:pt x="7922857" y="217794"/>
                  <a:pt x="7932418" y="217794"/>
                </a:cubicBezTo>
                <a:close/>
                <a:moveTo>
                  <a:pt x="8062397" y="217793"/>
                </a:moveTo>
                <a:cubicBezTo>
                  <a:pt x="8072011" y="217793"/>
                  <a:pt x="8075921" y="225476"/>
                  <a:pt x="8076410" y="234554"/>
                </a:cubicBezTo>
                <a:lnTo>
                  <a:pt x="8047079" y="234554"/>
                </a:lnTo>
                <a:cubicBezTo>
                  <a:pt x="8047894" y="224952"/>
                  <a:pt x="8052782" y="217793"/>
                  <a:pt x="8062397" y="217793"/>
                </a:cubicBezTo>
                <a:close/>
                <a:moveTo>
                  <a:pt x="8259337" y="217792"/>
                </a:moveTo>
                <a:cubicBezTo>
                  <a:pt x="8268951" y="217792"/>
                  <a:pt x="8272861" y="225474"/>
                  <a:pt x="8273350" y="234553"/>
                </a:cubicBezTo>
                <a:lnTo>
                  <a:pt x="8244019" y="234553"/>
                </a:lnTo>
                <a:cubicBezTo>
                  <a:pt x="8244834" y="224950"/>
                  <a:pt x="8249722" y="217792"/>
                  <a:pt x="8259337" y="217792"/>
                </a:cubicBezTo>
                <a:close/>
                <a:moveTo>
                  <a:pt x="8512834" y="217792"/>
                </a:moveTo>
                <a:cubicBezTo>
                  <a:pt x="8522448" y="217792"/>
                  <a:pt x="8526359" y="225474"/>
                  <a:pt x="8526848" y="234553"/>
                </a:cubicBezTo>
                <a:lnTo>
                  <a:pt x="8497517" y="234553"/>
                </a:lnTo>
                <a:cubicBezTo>
                  <a:pt x="8498332" y="224950"/>
                  <a:pt x="8503220" y="217792"/>
                  <a:pt x="8512834" y="217792"/>
                </a:cubicBezTo>
                <a:close/>
                <a:moveTo>
                  <a:pt x="8742206" y="217791"/>
                </a:moveTo>
                <a:cubicBezTo>
                  <a:pt x="8752740" y="217791"/>
                  <a:pt x="8756778" y="225473"/>
                  <a:pt x="8757305" y="234552"/>
                </a:cubicBezTo>
                <a:lnTo>
                  <a:pt x="8725879" y="234552"/>
                </a:lnTo>
                <a:cubicBezTo>
                  <a:pt x="8726581" y="224950"/>
                  <a:pt x="8731848" y="217791"/>
                  <a:pt x="8742206" y="217791"/>
                </a:cubicBezTo>
                <a:close/>
                <a:moveTo>
                  <a:pt x="8337067" y="207321"/>
                </a:moveTo>
                <a:lnTo>
                  <a:pt x="8337067" y="236317"/>
                </a:lnTo>
                <a:lnTo>
                  <a:pt x="8308977" y="236317"/>
                </a:lnTo>
                <a:lnTo>
                  <a:pt x="8308977" y="245368"/>
                </a:lnTo>
                <a:lnTo>
                  <a:pt x="8337067" y="245368"/>
                </a:lnTo>
                <a:lnTo>
                  <a:pt x="8337067" y="274364"/>
                </a:lnTo>
                <a:lnTo>
                  <a:pt x="8345835" y="274364"/>
                </a:lnTo>
                <a:lnTo>
                  <a:pt x="8345835" y="245368"/>
                </a:lnTo>
                <a:lnTo>
                  <a:pt x="8373924" y="245368"/>
                </a:lnTo>
                <a:lnTo>
                  <a:pt x="8373924" y="236317"/>
                </a:lnTo>
                <a:lnTo>
                  <a:pt x="8345835" y="236317"/>
                </a:lnTo>
                <a:lnTo>
                  <a:pt x="8345835" y="207321"/>
                </a:lnTo>
                <a:close/>
                <a:moveTo>
                  <a:pt x="7868998" y="207318"/>
                </a:moveTo>
                <a:lnTo>
                  <a:pt x="7868998" y="274361"/>
                </a:lnTo>
                <a:lnTo>
                  <a:pt x="7885759" y="274361"/>
                </a:lnTo>
                <a:lnTo>
                  <a:pt x="7885759" y="207318"/>
                </a:lnTo>
                <a:close/>
                <a:moveTo>
                  <a:pt x="8547799" y="207315"/>
                </a:moveTo>
                <a:lnTo>
                  <a:pt x="8573409" y="274358"/>
                </a:lnTo>
                <a:lnTo>
                  <a:pt x="8593592" y="274358"/>
                </a:lnTo>
                <a:lnTo>
                  <a:pt x="8619032" y="207315"/>
                </a:lnTo>
                <a:lnTo>
                  <a:pt x="8601054" y="207315"/>
                </a:lnTo>
                <a:lnTo>
                  <a:pt x="8584433" y="256073"/>
                </a:lnTo>
                <a:lnTo>
                  <a:pt x="8584264" y="256073"/>
                </a:lnTo>
                <a:lnTo>
                  <a:pt x="8566964" y="207315"/>
                </a:lnTo>
                <a:close/>
                <a:moveTo>
                  <a:pt x="8679787" y="207315"/>
                </a:moveTo>
                <a:lnTo>
                  <a:pt x="8679787" y="274358"/>
                </a:lnTo>
                <a:lnTo>
                  <a:pt x="8696548" y="274358"/>
                </a:lnTo>
                <a:lnTo>
                  <a:pt x="8696548" y="207315"/>
                </a:lnTo>
                <a:close/>
                <a:moveTo>
                  <a:pt x="7931446" y="205225"/>
                </a:moveTo>
                <a:cubicBezTo>
                  <a:pt x="7910769" y="205225"/>
                  <a:pt x="7900430" y="221482"/>
                  <a:pt x="7900430" y="241260"/>
                </a:cubicBezTo>
                <a:cubicBezTo>
                  <a:pt x="7900430" y="263552"/>
                  <a:pt x="7913395" y="276458"/>
                  <a:pt x="7935385" y="276458"/>
                </a:cubicBezTo>
                <a:cubicBezTo>
                  <a:pt x="7944739" y="276458"/>
                  <a:pt x="7951960" y="274614"/>
                  <a:pt x="7958360" y="271094"/>
                </a:cubicBezTo>
                <a:lnTo>
                  <a:pt x="7958360" y="256680"/>
                </a:lnTo>
                <a:cubicBezTo>
                  <a:pt x="7951796" y="260367"/>
                  <a:pt x="7944575" y="263552"/>
                  <a:pt x="7936206" y="263552"/>
                </a:cubicBezTo>
                <a:cubicBezTo>
                  <a:pt x="7925375" y="263552"/>
                  <a:pt x="7917826" y="257350"/>
                  <a:pt x="7917005" y="246288"/>
                </a:cubicBezTo>
                <a:lnTo>
                  <a:pt x="7963283" y="246288"/>
                </a:lnTo>
                <a:cubicBezTo>
                  <a:pt x="7963283" y="222488"/>
                  <a:pt x="7956227" y="205225"/>
                  <a:pt x="7931446" y="205225"/>
                </a:cubicBezTo>
                <a:close/>
                <a:moveTo>
                  <a:pt x="7998930" y="205225"/>
                </a:moveTo>
                <a:cubicBezTo>
                  <a:pt x="7984783" y="205225"/>
                  <a:pt x="7971658" y="211761"/>
                  <a:pt x="7971658" y="226343"/>
                </a:cubicBezTo>
                <a:cubicBezTo>
                  <a:pt x="7971658" y="250981"/>
                  <a:pt x="8003021" y="241930"/>
                  <a:pt x="8003021" y="255171"/>
                </a:cubicBezTo>
                <a:cubicBezTo>
                  <a:pt x="8003021" y="261876"/>
                  <a:pt x="7995862" y="263552"/>
                  <a:pt x="7991260" y="263552"/>
                </a:cubicBezTo>
                <a:cubicBezTo>
                  <a:pt x="7985124" y="263552"/>
                  <a:pt x="7979158" y="261876"/>
                  <a:pt x="7973533" y="259026"/>
                </a:cubicBezTo>
                <a:lnTo>
                  <a:pt x="7972340" y="273608"/>
                </a:lnTo>
                <a:cubicBezTo>
                  <a:pt x="7978987" y="275284"/>
                  <a:pt x="7985976" y="276457"/>
                  <a:pt x="7992794" y="276457"/>
                </a:cubicBezTo>
                <a:cubicBezTo>
                  <a:pt x="8007623" y="276457"/>
                  <a:pt x="8021940" y="270256"/>
                  <a:pt x="8021940" y="254333"/>
                </a:cubicBezTo>
                <a:cubicBezTo>
                  <a:pt x="8021940" y="229695"/>
                  <a:pt x="7990578" y="236567"/>
                  <a:pt x="7990578" y="225673"/>
                </a:cubicBezTo>
                <a:cubicBezTo>
                  <a:pt x="7990578" y="219806"/>
                  <a:pt x="7996373" y="218130"/>
                  <a:pt x="8001146" y="218130"/>
                </a:cubicBezTo>
                <a:cubicBezTo>
                  <a:pt x="8007793" y="218130"/>
                  <a:pt x="8011884" y="219303"/>
                  <a:pt x="8017338" y="221147"/>
                </a:cubicBezTo>
                <a:lnTo>
                  <a:pt x="8018531" y="207739"/>
                </a:lnTo>
                <a:cubicBezTo>
                  <a:pt x="8012907" y="206565"/>
                  <a:pt x="8007452" y="205225"/>
                  <a:pt x="7998930" y="205225"/>
                </a:cubicBezTo>
                <a:close/>
                <a:moveTo>
                  <a:pt x="8061418" y="205224"/>
                </a:moveTo>
                <a:cubicBezTo>
                  <a:pt x="8040522" y="205224"/>
                  <a:pt x="8030320" y="221482"/>
                  <a:pt x="8030320" y="241260"/>
                </a:cubicBezTo>
                <a:cubicBezTo>
                  <a:pt x="8030320" y="263552"/>
                  <a:pt x="8043154" y="276457"/>
                  <a:pt x="8065202" y="276457"/>
                </a:cubicBezTo>
                <a:cubicBezTo>
                  <a:pt x="8074581" y="276457"/>
                  <a:pt x="8081820" y="274614"/>
                  <a:pt x="8088237" y="271094"/>
                </a:cubicBezTo>
                <a:lnTo>
                  <a:pt x="8088237" y="256680"/>
                </a:lnTo>
                <a:cubicBezTo>
                  <a:pt x="8081820" y="260367"/>
                  <a:pt x="8074416" y="263552"/>
                  <a:pt x="8066025" y="263552"/>
                </a:cubicBezTo>
                <a:cubicBezTo>
                  <a:pt x="8055330" y="263552"/>
                  <a:pt x="8047761" y="257350"/>
                  <a:pt x="8046938" y="246288"/>
                </a:cubicBezTo>
                <a:lnTo>
                  <a:pt x="8093173" y="246288"/>
                </a:lnTo>
                <a:cubicBezTo>
                  <a:pt x="8093173" y="222488"/>
                  <a:pt x="8086098" y="205224"/>
                  <a:pt x="8061418" y="205224"/>
                </a:cubicBezTo>
                <a:close/>
                <a:moveTo>
                  <a:pt x="8135908" y="205224"/>
                </a:moveTo>
                <a:cubicBezTo>
                  <a:pt x="8115107" y="205224"/>
                  <a:pt x="8103642" y="220812"/>
                  <a:pt x="8103642" y="240589"/>
                </a:cubicBezTo>
                <a:cubicBezTo>
                  <a:pt x="8103642" y="261373"/>
                  <a:pt x="8114780" y="276457"/>
                  <a:pt x="8136563" y="276457"/>
                </a:cubicBezTo>
                <a:cubicBezTo>
                  <a:pt x="8143606" y="276457"/>
                  <a:pt x="8148847" y="275954"/>
                  <a:pt x="8153924" y="274278"/>
                </a:cubicBezTo>
                <a:lnTo>
                  <a:pt x="8153105" y="259529"/>
                </a:lnTo>
                <a:cubicBezTo>
                  <a:pt x="8150157" y="260870"/>
                  <a:pt x="8144752" y="262713"/>
                  <a:pt x="8139839" y="262713"/>
                </a:cubicBezTo>
                <a:cubicBezTo>
                  <a:pt x="8127719" y="262713"/>
                  <a:pt x="8121822" y="253160"/>
                  <a:pt x="8121822" y="240589"/>
                </a:cubicBezTo>
                <a:cubicBezTo>
                  <a:pt x="8121822" y="227684"/>
                  <a:pt x="8128701" y="218968"/>
                  <a:pt x="8139347" y="218968"/>
                </a:cubicBezTo>
                <a:cubicBezTo>
                  <a:pt x="8144752" y="218968"/>
                  <a:pt x="8148028" y="219974"/>
                  <a:pt x="8151140" y="221482"/>
                </a:cubicBezTo>
                <a:lnTo>
                  <a:pt x="8152778" y="207403"/>
                </a:lnTo>
                <a:cubicBezTo>
                  <a:pt x="8148028" y="206062"/>
                  <a:pt x="8142951" y="205224"/>
                  <a:pt x="8135908" y="205224"/>
                </a:cubicBezTo>
                <a:close/>
                <a:moveTo>
                  <a:pt x="8741168" y="205221"/>
                </a:moveTo>
                <a:cubicBezTo>
                  <a:pt x="8719801" y="205221"/>
                  <a:pt x="8709118" y="221479"/>
                  <a:pt x="8709118" y="241257"/>
                </a:cubicBezTo>
                <a:cubicBezTo>
                  <a:pt x="8709118" y="263549"/>
                  <a:pt x="8722514" y="276454"/>
                  <a:pt x="8745237" y="276454"/>
                </a:cubicBezTo>
                <a:cubicBezTo>
                  <a:pt x="8754903" y="276454"/>
                  <a:pt x="8762364" y="274611"/>
                  <a:pt x="8768978" y="271091"/>
                </a:cubicBezTo>
                <a:lnTo>
                  <a:pt x="8768978" y="256677"/>
                </a:lnTo>
                <a:cubicBezTo>
                  <a:pt x="8762195" y="260364"/>
                  <a:pt x="8754734" y="263549"/>
                  <a:pt x="8746085" y="263549"/>
                </a:cubicBezTo>
                <a:cubicBezTo>
                  <a:pt x="8734893" y="263549"/>
                  <a:pt x="8727093" y="257347"/>
                  <a:pt x="8726415" y="246285"/>
                </a:cubicBezTo>
                <a:lnTo>
                  <a:pt x="8774065" y="246285"/>
                </a:lnTo>
                <a:cubicBezTo>
                  <a:pt x="8774065" y="222485"/>
                  <a:pt x="8766773" y="205221"/>
                  <a:pt x="8741168" y="205221"/>
                </a:cubicBezTo>
                <a:close/>
                <a:moveTo>
                  <a:pt x="8824916" y="205221"/>
                </a:moveTo>
                <a:cubicBezTo>
                  <a:pt x="8815957" y="205221"/>
                  <a:pt x="8808627" y="208213"/>
                  <a:pt x="8803252" y="216024"/>
                </a:cubicBezTo>
                <a:lnTo>
                  <a:pt x="8802926" y="216024"/>
                </a:lnTo>
                <a:lnTo>
                  <a:pt x="8802926" y="206717"/>
                </a:lnTo>
                <a:lnTo>
                  <a:pt x="8786637" y="206717"/>
                </a:lnTo>
                <a:lnTo>
                  <a:pt x="8786637" y="274359"/>
                </a:lnTo>
                <a:lnTo>
                  <a:pt x="8803903" y="274359"/>
                </a:lnTo>
                <a:lnTo>
                  <a:pt x="8803903" y="241286"/>
                </a:lnTo>
                <a:cubicBezTo>
                  <a:pt x="8803903" y="232644"/>
                  <a:pt x="8806509" y="218849"/>
                  <a:pt x="8819052" y="218849"/>
                </a:cubicBezTo>
                <a:cubicBezTo>
                  <a:pt x="8830128" y="218849"/>
                  <a:pt x="8830291" y="229985"/>
                  <a:pt x="8830291" y="238294"/>
                </a:cubicBezTo>
                <a:lnTo>
                  <a:pt x="8830291" y="274359"/>
                </a:lnTo>
                <a:lnTo>
                  <a:pt x="8847394" y="274359"/>
                </a:lnTo>
                <a:lnTo>
                  <a:pt x="8847394" y="231647"/>
                </a:lnTo>
                <a:cubicBezTo>
                  <a:pt x="8847394" y="216523"/>
                  <a:pt x="8840716" y="205221"/>
                  <a:pt x="8824916" y="205221"/>
                </a:cubicBezTo>
                <a:close/>
                <a:moveTo>
                  <a:pt x="8258348" y="205221"/>
                </a:moveTo>
                <a:cubicBezTo>
                  <a:pt x="8237452" y="205221"/>
                  <a:pt x="8227250" y="221479"/>
                  <a:pt x="8227250" y="241257"/>
                </a:cubicBezTo>
                <a:cubicBezTo>
                  <a:pt x="8227250" y="263548"/>
                  <a:pt x="8240084" y="276454"/>
                  <a:pt x="8262132" y="276454"/>
                </a:cubicBezTo>
                <a:cubicBezTo>
                  <a:pt x="8271511" y="276454"/>
                  <a:pt x="8278750" y="274610"/>
                  <a:pt x="8285167" y="271091"/>
                </a:cubicBezTo>
                <a:lnTo>
                  <a:pt x="8285167" y="256676"/>
                </a:lnTo>
                <a:cubicBezTo>
                  <a:pt x="8278586" y="260364"/>
                  <a:pt x="8271346" y="263548"/>
                  <a:pt x="8262955" y="263548"/>
                </a:cubicBezTo>
                <a:cubicBezTo>
                  <a:pt x="8252095" y="263548"/>
                  <a:pt x="8244691" y="257347"/>
                  <a:pt x="8243868" y="246285"/>
                </a:cubicBezTo>
                <a:lnTo>
                  <a:pt x="8290103" y="246285"/>
                </a:lnTo>
                <a:cubicBezTo>
                  <a:pt x="8290103" y="222485"/>
                  <a:pt x="8283028" y="205221"/>
                  <a:pt x="8258348" y="205221"/>
                </a:cubicBezTo>
                <a:close/>
                <a:moveTo>
                  <a:pt x="8511853" y="205221"/>
                </a:moveTo>
                <a:cubicBezTo>
                  <a:pt x="8490957" y="205221"/>
                  <a:pt x="8480756" y="221479"/>
                  <a:pt x="8480756" y="241256"/>
                </a:cubicBezTo>
                <a:cubicBezTo>
                  <a:pt x="8480756" y="263548"/>
                  <a:pt x="8493590" y="276454"/>
                  <a:pt x="8515638" y="276454"/>
                </a:cubicBezTo>
                <a:cubicBezTo>
                  <a:pt x="8525016" y="276454"/>
                  <a:pt x="8532256" y="274610"/>
                  <a:pt x="8538673" y="271090"/>
                </a:cubicBezTo>
                <a:lnTo>
                  <a:pt x="8538673" y="256676"/>
                </a:lnTo>
                <a:cubicBezTo>
                  <a:pt x="8532256" y="260363"/>
                  <a:pt x="8524852" y="263548"/>
                  <a:pt x="8516460" y="263548"/>
                </a:cubicBezTo>
                <a:cubicBezTo>
                  <a:pt x="8505766" y="263548"/>
                  <a:pt x="8498197" y="257347"/>
                  <a:pt x="8497374" y="246285"/>
                </a:cubicBezTo>
                <a:lnTo>
                  <a:pt x="8543609" y="246285"/>
                </a:lnTo>
                <a:cubicBezTo>
                  <a:pt x="8543609" y="222484"/>
                  <a:pt x="8536698" y="205221"/>
                  <a:pt x="8511853" y="205221"/>
                </a:cubicBezTo>
                <a:close/>
                <a:moveTo>
                  <a:pt x="8663981" y="205221"/>
                </a:moveTo>
                <a:cubicBezTo>
                  <a:pt x="8653489" y="205221"/>
                  <a:pt x="8646160" y="215857"/>
                  <a:pt x="8645494" y="222173"/>
                </a:cubicBezTo>
                <a:lnTo>
                  <a:pt x="8645161" y="222173"/>
                </a:lnTo>
                <a:lnTo>
                  <a:pt x="8645161" y="206716"/>
                </a:lnTo>
                <a:lnTo>
                  <a:pt x="8629505" y="206716"/>
                </a:lnTo>
                <a:lnTo>
                  <a:pt x="8629505" y="274359"/>
                </a:lnTo>
                <a:lnTo>
                  <a:pt x="8647160" y="274359"/>
                </a:lnTo>
                <a:lnTo>
                  <a:pt x="8647160" y="249595"/>
                </a:lnTo>
                <a:cubicBezTo>
                  <a:pt x="8647160" y="239790"/>
                  <a:pt x="8647160" y="222007"/>
                  <a:pt x="8661483" y="222007"/>
                </a:cubicBezTo>
                <a:cubicBezTo>
                  <a:pt x="8664648" y="222007"/>
                  <a:pt x="8667812" y="222505"/>
                  <a:pt x="8669311" y="223502"/>
                </a:cubicBezTo>
                <a:lnTo>
                  <a:pt x="8669311" y="205719"/>
                </a:lnTo>
                <a:cubicBezTo>
                  <a:pt x="8667479" y="205221"/>
                  <a:pt x="8665647" y="205221"/>
                  <a:pt x="8663981" y="205221"/>
                </a:cubicBezTo>
                <a:close/>
                <a:moveTo>
                  <a:pt x="8411618" y="196841"/>
                </a:moveTo>
                <a:lnTo>
                  <a:pt x="8421774" y="196841"/>
                </a:lnTo>
                <a:cubicBezTo>
                  <a:pt x="8436845" y="196841"/>
                  <a:pt x="8451424" y="208178"/>
                  <a:pt x="8451424" y="228184"/>
                </a:cubicBezTo>
                <a:cubicBezTo>
                  <a:pt x="8451424" y="248189"/>
                  <a:pt x="8436845" y="259693"/>
                  <a:pt x="8421774" y="259693"/>
                </a:cubicBezTo>
                <a:lnTo>
                  <a:pt x="8411618" y="259693"/>
                </a:lnTo>
                <a:close/>
                <a:moveTo>
                  <a:pt x="8888980" y="188463"/>
                </a:moveTo>
                <a:lnTo>
                  <a:pt x="8871058" y="194097"/>
                </a:lnTo>
                <a:lnTo>
                  <a:pt x="8871058" y="207520"/>
                </a:lnTo>
                <a:lnTo>
                  <a:pt x="8857870" y="207520"/>
                </a:lnTo>
                <a:lnTo>
                  <a:pt x="8857870" y="220446"/>
                </a:lnTo>
                <a:lnTo>
                  <a:pt x="8871058" y="220446"/>
                </a:lnTo>
                <a:lnTo>
                  <a:pt x="8871058" y="254748"/>
                </a:lnTo>
                <a:cubicBezTo>
                  <a:pt x="8871058" y="268005"/>
                  <a:pt x="8878835" y="276456"/>
                  <a:pt x="8892699" y="276456"/>
                </a:cubicBezTo>
                <a:cubicBezTo>
                  <a:pt x="8898110" y="276456"/>
                  <a:pt x="8902336" y="275959"/>
                  <a:pt x="8906056" y="274965"/>
                </a:cubicBezTo>
                <a:lnTo>
                  <a:pt x="8905549" y="261045"/>
                </a:lnTo>
                <a:cubicBezTo>
                  <a:pt x="8903520" y="262205"/>
                  <a:pt x="8900477" y="262868"/>
                  <a:pt x="8897264" y="262868"/>
                </a:cubicBezTo>
                <a:cubicBezTo>
                  <a:pt x="8890501" y="262868"/>
                  <a:pt x="8888980" y="257565"/>
                  <a:pt x="8888980" y="251765"/>
                </a:cubicBezTo>
                <a:lnTo>
                  <a:pt x="8888980" y="220446"/>
                </a:lnTo>
                <a:lnTo>
                  <a:pt x="8904872" y="220446"/>
                </a:lnTo>
                <a:lnTo>
                  <a:pt x="8904872" y="207520"/>
                </a:lnTo>
                <a:lnTo>
                  <a:pt x="8888980" y="207520"/>
                </a:lnTo>
                <a:close/>
                <a:moveTo>
                  <a:pt x="7820683" y="182177"/>
                </a:moveTo>
                <a:cubicBezTo>
                  <a:pt x="7789567" y="182177"/>
                  <a:pt x="7770532" y="199709"/>
                  <a:pt x="7770532" y="230970"/>
                </a:cubicBezTo>
                <a:cubicBezTo>
                  <a:pt x="7770532" y="261735"/>
                  <a:pt x="7791056" y="276456"/>
                  <a:pt x="7820683" y="276456"/>
                </a:cubicBezTo>
                <a:cubicBezTo>
                  <a:pt x="7830449" y="276456"/>
                  <a:pt x="7840545" y="274471"/>
                  <a:pt x="7850145" y="271825"/>
                </a:cubicBezTo>
                <a:lnTo>
                  <a:pt x="7850145" y="222700"/>
                </a:lnTo>
                <a:lnTo>
                  <a:pt x="7813235" y="222700"/>
                </a:lnTo>
                <a:lnTo>
                  <a:pt x="7813235" y="237090"/>
                </a:lnTo>
                <a:lnTo>
                  <a:pt x="7832601" y="237090"/>
                </a:lnTo>
                <a:lnTo>
                  <a:pt x="7832601" y="260908"/>
                </a:lnTo>
                <a:cubicBezTo>
                  <a:pt x="7829456" y="261570"/>
                  <a:pt x="7825649" y="262231"/>
                  <a:pt x="7820683" y="262231"/>
                </a:cubicBezTo>
                <a:cubicBezTo>
                  <a:pt x="7801153" y="262231"/>
                  <a:pt x="7789567" y="248172"/>
                  <a:pt x="7789567" y="229647"/>
                </a:cubicBezTo>
                <a:cubicBezTo>
                  <a:pt x="7789567" y="210957"/>
                  <a:pt x="7801484" y="196567"/>
                  <a:pt x="7822670" y="196567"/>
                </a:cubicBezTo>
                <a:cubicBezTo>
                  <a:pt x="7829952" y="196567"/>
                  <a:pt x="7839221" y="198221"/>
                  <a:pt x="7846173" y="201363"/>
                </a:cubicBezTo>
                <a:lnTo>
                  <a:pt x="7847497" y="185981"/>
                </a:lnTo>
                <a:cubicBezTo>
                  <a:pt x="7839552" y="183665"/>
                  <a:pt x="7831276" y="182177"/>
                  <a:pt x="7820683" y="182177"/>
                </a:cubicBezTo>
                <a:close/>
                <a:moveTo>
                  <a:pt x="8392762" y="182174"/>
                </a:moveTo>
                <a:lnTo>
                  <a:pt x="8392762" y="274357"/>
                </a:lnTo>
                <a:lnTo>
                  <a:pt x="8417555" y="274357"/>
                </a:lnTo>
                <a:cubicBezTo>
                  <a:pt x="8445487" y="274357"/>
                  <a:pt x="8470280" y="264821"/>
                  <a:pt x="8470280" y="228182"/>
                </a:cubicBezTo>
                <a:cubicBezTo>
                  <a:pt x="8470280" y="191710"/>
                  <a:pt x="8445487" y="182174"/>
                  <a:pt x="8417555" y="182174"/>
                </a:cubicBezTo>
                <a:close/>
                <a:moveTo>
                  <a:pt x="7868999" y="177988"/>
                </a:moveTo>
                <a:lnTo>
                  <a:pt x="7868999" y="194749"/>
                </a:lnTo>
                <a:lnTo>
                  <a:pt x="7885760" y="194749"/>
                </a:lnTo>
                <a:lnTo>
                  <a:pt x="7885760" y="177988"/>
                </a:lnTo>
                <a:close/>
                <a:moveTo>
                  <a:pt x="8679787" y="177984"/>
                </a:moveTo>
                <a:lnTo>
                  <a:pt x="8679787" y="194745"/>
                </a:lnTo>
                <a:lnTo>
                  <a:pt x="8696548" y="194745"/>
                </a:lnTo>
                <a:lnTo>
                  <a:pt x="8696548" y="177984"/>
                </a:lnTo>
                <a:close/>
                <a:moveTo>
                  <a:pt x="8164405" y="177984"/>
                </a:moveTo>
                <a:lnTo>
                  <a:pt x="8164405" y="274357"/>
                </a:lnTo>
                <a:lnTo>
                  <a:pt x="8182077" y="274357"/>
                </a:lnTo>
                <a:lnTo>
                  <a:pt x="8182077" y="241736"/>
                </a:lnTo>
                <a:lnTo>
                  <a:pt x="8182244" y="241736"/>
                </a:lnTo>
                <a:lnTo>
                  <a:pt x="8204918" y="274357"/>
                </a:lnTo>
                <a:lnTo>
                  <a:pt x="8227258" y="274357"/>
                </a:lnTo>
                <a:lnTo>
                  <a:pt x="8198916" y="237100"/>
                </a:lnTo>
                <a:lnTo>
                  <a:pt x="8224091" y="206962"/>
                </a:lnTo>
                <a:lnTo>
                  <a:pt x="8203417" y="206962"/>
                </a:lnTo>
                <a:lnTo>
                  <a:pt x="8182244" y="233953"/>
                </a:lnTo>
                <a:lnTo>
                  <a:pt x="8182077" y="233953"/>
                </a:lnTo>
                <a:lnTo>
                  <a:pt x="8182077" y="177984"/>
                </a:lnTo>
                <a:close/>
                <a:moveTo>
                  <a:pt x="0" y="0"/>
                </a:moveTo>
                <a:lnTo>
                  <a:pt x="9143993" y="0"/>
                </a:lnTo>
                <a:lnTo>
                  <a:pt x="9143993" y="5143496"/>
                </a:lnTo>
                <a:lnTo>
                  <a:pt x="0" y="5143496"/>
                </a:lnTo>
                <a:close/>
              </a:path>
            </a:pathLst>
          </a:cu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25147257-A8C6-4089-BCFF-73E08429D7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968" y="0"/>
            <a:ext cx="9066032" cy="5143500"/>
          </a:xfrm>
          <a:prstGeom prst="rect">
            <a:avLst/>
          </a:prstGeom>
        </p:spPr>
      </p:pic>
      <p:sp>
        <p:nvSpPr>
          <p:cNvPr id="8" name="Freeform 5">
            <a:extLst>
              <a:ext uri="{FF2B5EF4-FFF2-40B4-BE49-F238E27FC236}">
                <a16:creationId xmlns:a16="http://schemas.microsoft.com/office/drawing/2014/main" id="{ED9DF484-6598-47C3-B914-A191FB1446B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3051000" y="1811731"/>
            <a:ext cx="3042000" cy="1520038"/>
          </a:xfrm>
          <a:custGeom>
            <a:avLst/>
            <a:gdLst>
              <a:gd name="T0" fmla="*/ 13419 w 13419"/>
              <a:gd name="T1" fmla="*/ 3355 h 6710"/>
              <a:gd name="T2" fmla="*/ 10061 w 13419"/>
              <a:gd name="T3" fmla="*/ 0 h 6710"/>
              <a:gd name="T4" fmla="*/ 6114 w 13419"/>
              <a:gd name="T5" fmla="*/ 0 h 6710"/>
              <a:gd name="T6" fmla="*/ 6114 w 13419"/>
              <a:gd name="T7" fmla="*/ 2760 h 6710"/>
              <a:gd name="T8" fmla="*/ 3356 w 13419"/>
              <a:gd name="T9" fmla="*/ 2760 h 6710"/>
              <a:gd name="T10" fmla="*/ 3356 w 13419"/>
              <a:gd name="T11" fmla="*/ 3950 h 6710"/>
              <a:gd name="T12" fmla="*/ 6114 w 13419"/>
              <a:gd name="T13" fmla="*/ 3950 h 6710"/>
              <a:gd name="T14" fmla="*/ 6114 w 13419"/>
              <a:gd name="T15" fmla="*/ 5520 h 6710"/>
              <a:gd name="T16" fmla="*/ 3359 w 13419"/>
              <a:gd name="T17" fmla="*/ 5520 h 6710"/>
              <a:gd name="T18" fmla="*/ 1191 w 13419"/>
              <a:gd name="T19" fmla="*/ 3355 h 6710"/>
              <a:gd name="T20" fmla="*/ 3359 w 13419"/>
              <a:gd name="T21" fmla="*/ 1190 h 6710"/>
              <a:gd name="T22" fmla="*/ 4737 w 13419"/>
              <a:gd name="T23" fmla="*/ 1190 h 6710"/>
              <a:gd name="T24" fmla="*/ 4737 w 13419"/>
              <a:gd name="T25" fmla="*/ 0 h 6710"/>
              <a:gd name="T26" fmla="*/ 3359 w 13419"/>
              <a:gd name="T27" fmla="*/ 0 h 6710"/>
              <a:gd name="T28" fmla="*/ 0 w 13419"/>
              <a:gd name="T29" fmla="*/ 3355 h 6710"/>
              <a:gd name="T30" fmla="*/ 3359 w 13419"/>
              <a:gd name="T31" fmla="*/ 6710 h 6710"/>
              <a:gd name="T32" fmla="*/ 10061 w 13419"/>
              <a:gd name="T33" fmla="*/ 6710 h 6710"/>
              <a:gd name="T34" fmla="*/ 13419 w 13419"/>
              <a:gd name="T35" fmla="*/ 3355 h 6710"/>
              <a:gd name="T36" fmla="*/ 10061 w 13419"/>
              <a:gd name="T37" fmla="*/ 5520 h 6710"/>
              <a:gd name="T38" fmla="*/ 7305 w 13419"/>
              <a:gd name="T39" fmla="*/ 5520 h 6710"/>
              <a:gd name="T40" fmla="*/ 7305 w 13419"/>
              <a:gd name="T41" fmla="*/ 3950 h 6710"/>
              <a:gd name="T42" fmla="*/ 10064 w 13419"/>
              <a:gd name="T43" fmla="*/ 3950 h 6710"/>
              <a:gd name="T44" fmla="*/ 10064 w 13419"/>
              <a:gd name="T45" fmla="*/ 2760 h 6710"/>
              <a:gd name="T46" fmla="*/ 7305 w 13419"/>
              <a:gd name="T47" fmla="*/ 2760 h 6710"/>
              <a:gd name="T48" fmla="*/ 7305 w 13419"/>
              <a:gd name="T49" fmla="*/ 1190 h 6710"/>
              <a:gd name="T50" fmla="*/ 10061 w 13419"/>
              <a:gd name="T51" fmla="*/ 1190 h 6710"/>
              <a:gd name="T52" fmla="*/ 12228 w 13419"/>
              <a:gd name="T53" fmla="*/ 3355 h 6710"/>
              <a:gd name="T54" fmla="*/ 10061 w 13419"/>
              <a:gd name="T55" fmla="*/ 5520 h 6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3419" h="6710">
                <a:moveTo>
                  <a:pt x="13419" y="3355"/>
                </a:moveTo>
                <a:cubicBezTo>
                  <a:pt x="13419" y="1503"/>
                  <a:pt x="11915" y="0"/>
                  <a:pt x="10061" y="0"/>
                </a:cubicBezTo>
                <a:lnTo>
                  <a:pt x="6114" y="0"/>
                </a:lnTo>
                <a:lnTo>
                  <a:pt x="6114" y="2760"/>
                </a:lnTo>
                <a:lnTo>
                  <a:pt x="3356" y="2760"/>
                </a:lnTo>
                <a:lnTo>
                  <a:pt x="3356" y="3950"/>
                </a:lnTo>
                <a:lnTo>
                  <a:pt x="6114" y="3950"/>
                </a:lnTo>
                <a:lnTo>
                  <a:pt x="6114" y="5520"/>
                </a:lnTo>
                <a:lnTo>
                  <a:pt x="3359" y="5520"/>
                </a:lnTo>
                <a:cubicBezTo>
                  <a:pt x="2162" y="5520"/>
                  <a:pt x="1191" y="4550"/>
                  <a:pt x="1191" y="3355"/>
                </a:cubicBezTo>
                <a:cubicBezTo>
                  <a:pt x="1191" y="2160"/>
                  <a:pt x="2162" y="1190"/>
                  <a:pt x="3359" y="1190"/>
                </a:cubicBezTo>
                <a:lnTo>
                  <a:pt x="4737" y="1190"/>
                </a:lnTo>
                <a:lnTo>
                  <a:pt x="4737" y="0"/>
                </a:lnTo>
                <a:lnTo>
                  <a:pt x="3359" y="0"/>
                </a:lnTo>
                <a:cubicBezTo>
                  <a:pt x="1504" y="0"/>
                  <a:pt x="0" y="1503"/>
                  <a:pt x="0" y="3355"/>
                </a:cubicBezTo>
                <a:cubicBezTo>
                  <a:pt x="0" y="5184"/>
                  <a:pt x="1512" y="6710"/>
                  <a:pt x="3359" y="6710"/>
                </a:cubicBezTo>
                <a:lnTo>
                  <a:pt x="10061" y="6710"/>
                </a:lnTo>
                <a:cubicBezTo>
                  <a:pt x="11908" y="6710"/>
                  <a:pt x="13419" y="5196"/>
                  <a:pt x="13419" y="3355"/>
                </a:cubicBezTo>
                <a:close/>
                <a:moveTo>
                  <a:pt x="10061" y="5520"/>
                </a:moveTo>
                <a:lnTo>
                  <a:pt x="7305" y="5520"/>
                </a:lnTo>
                <a:lnTo>
                  <a:pt x="7305" y="3950"/>
                </a:lnTo>
                <a:lnTo>
                  <a:pt x="10064" y="3950"/>
                </a:lnTo>
                <a:lnTo>
                  <a:pt x="10064" y="2760"/>
                </a:lnTo>
                <a:lnTo>
                  <a:pt x="7305" y="2760"/>
                </a:lnTo>
                <a:lnTo>
                  <a:pt x="7305" y="1190"/>
                </a:lnTo>
                <a:lnTo>
                  <a:pt x="10061" y="1190"/>
                </a:lnTo>
                <a:cubicBezTo>
                  <a:pt x="11257" y="1190"/>
                  <a:pt x="12228" y="2160"/>
                  <a:pt x="12228" y="3355"/>
                </a:cubicBezTo>
                <a:cubicBezTo>
                  <a:pt x="12228" y="4550"/>
                  <a:pt x="11257" y="5520"/>
                  <a:pt x="10061" y="55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de-DE" sz="45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1238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505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Bildplatzhalter 9">
            <a:extLst>
              <a:ext uri="{FF2B5EF4-FFF2-40B4-BE49-F238E27FC236}">
                <a16:creationId xmlns:a16="http://schemas.microsoft.com/office/drawing/2014/main" id="{F68EE8E0-4CB1-4FB6-98CF-73271C6968F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571999" y="0"/>
            <a:ext cx="4572000" cy="5143500"/>
          </a:xfrm>
          <a:solidFill>
            <a:srgbClr val="C7C7C7"/>
          </a:solidFill>
          <a:effectLst/>
        </p:spPr>
        <p:txBody>
          <a:bodyPr wrap="none" lIns="72000">
            <a:noAutofit/>
          </a:bodyPr>
          <a:lstStyle>
            <a:lvl1pPr>
              <a:buNone/>
              <a:defRPr/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07" name="Freihandform: Form 106">
            <a:extLst>
              <a:ext uri="{FF2B5EF4-FFF2-40B4-BE49-F238E27FC236}">
                <a16:creationId xmlns:a16="http://schemas.microsoft.com/office/drawing/2014/main" id="{4AC33F01-308F-4CCB-9AF3-3D6DC495C803}"/>
              </a:ext>
            </a:extLst>
          </p:cNvPr>
          <p:cNvSpPr/>
          <p:nvPr userDrawn="1"/>
        </p:nvSpPr>
        <p:spPr>
          <a:xfrm>
            <a:off x="5" y="4"/>
            <a:ext cx="4571995" cy="5143496"/>
          </a:xfrm>
          <a:custGeom>
            <a:avLst/>
            <a:gdLst>
              <a:gd name="connsiteX0" fmla="*/ 846805 w 4571995"/>
              <a:gd name="connsiteY0" fmla="*/ 4938709 h 5143496"/>
              <a:gd name="connsiteX1" fmla="*/ 852487 w 4571995"/>
              <a:gd name="connsiteY1" fmla="*/ 4938946 h 5143496"/>
              <a:gd name="connsiteX2" fmla="*/ 852487 w 4571995"/>
              <a:gd name="connsiteY2" fmla="*/ 4942856 h 5143496"/>
              <a:gd name="connsiteX3" fmla="*/ 839101 w 4571995"/>
              <a:gd name="connsiteY3" fmla="*/ 4954584 h 5143496"/>
              <a:gd name="connsiteX4" fmla="*/ 830262 w 4571995"/>
              <a:gd name="connsiteY4" fmla="*/ 4947358 h 5143496"/>
              <a:gd name="connsiteX5" fmla="*/ 846805 w 4571995"/>
              <a:gd name="connsiteY5" fmla="*/ 4938709 h 5143496"/>
              <a:gd name="connsiteX6" fmla="*/ 1518868 w 4571995"/>
              <a:gd name="connsiteY6" fmla="*/ 4919659 h 5143496"/>
              <a:gd name="connsiteX7" fmla="*/ 1530347 w 4571995"/>
              <a:gd name="connsiteY7" fmla="*/ 4932359 h 5143496"/>
              <a:gd name="connsiteX8" fmla="*/ 1506535 w 4571995"/>
              <a:gd name="connsiteY8" fmla="*/ 4932359 h 5143496"/>
              <a:gd name="connsiteX9" fmla="*/ 1518868 w 4571995"/>
              <a:gd name="connsiteY9" fmla="*/ 4919659 h 5143496"/>
              <a:gd name="connsiteX10" fmla="*/ 1369581 w 4571995"/>
              <a:gd name="connsiteY10" fmla="*/ 4919659 h 5143496"/>
              <a:gd name="connsiteX11" fmla="*/ 1381122 w 4571995"/>
              <a:gd name="connsiteY11" fmla="*/ 4932359 h 5143496"/>
              <a:gd name="connsiteX12" fmla="*/ 1357310 w 4571995"/>
              <a:gd name="connsiteY12" fmla="*/ 4932359 h 5143496"/>
              <a:gd name="connsiteX13" fmla="*/ 1369581 w 4571995"/>
              <a:gd name="connsiteY13" fmla="*/ 4919659 h 5143496"/>
              <a:gd name="connsiteX14" fmla="*/ 1313219 w 4571995"/>
              <a:gd name="connsiteY14" fmla="*/ 4919659 h 5143496"/>
              <a:gd name="connsiteX15" fmla="*/ 1327148 w 4571995"/>
              <a:gd name="connsiteY15" fmla="*/ 4937307 h 5143496"/>
              <a:gd name="connsiteX16" fmla="*/ 1313343 w 4571995"/>
              <a:gd name="connsiteY16" fmla="*/ 4954584 h 5143496"/>
              <a:gd name="connsiteX17" fmla="*/ 1300409 w 4571995"/>
              <a:gd name="connsiteY17" fmla="*/ 4936937 h 5143496"/>
              <a:gd name="connsiteX18" fmla="*/ 1313219 w 4571995"/>
              <a:gd name="connsiteY18" fmla="*/ 4919659 h 5143496"/>
              <a:gd name="connsiteX19" fmla="*/ 1142205 w 4571995"/>
              <a:gd name="connsiteY19" fmla="*/ 4919659 h 5143496"/>
              <a:gd name="connsiteX20" fmla="*/ 1157286 w 4571995"/>
              <a:gd name="connsiteY20" fmla="*/ 4937183 h 5143496"/>
              <a:gd name="connsiteX21" fmla="*/ 1142205 w 4571995"/>
              <a:gd name="connsiteY21" fmla="*/ 4954584 h 5143496"/>
              <a:gd name="connsiteX22" fmla="*/ 1127124 w 4571995"/>
              <a:gd name="connsiteY22" fmla="*/ 4937183 h 5143496"/>
              <a:gd name="connsiteX23" fmla="*/ 1142205 w 4571995"/>
              <a:gd name="connsiteY23" fmla="*/ 4919659 h 5143496"/>
              <a:gd name="connsiteX24" fmla="*/ 1011716 w 4571995"/>
              <a:gd name="connsiteY24" fmla="*/ 4919659 h 5143496"/>
              <a:gd name="connsiteX25" fmla="*/ 1025523 w 4571995"/>
              <a:gd name="connsiteY25" fmla="*/ 4938269 h 5143496"/>
              <a:gd name="connsiteX26" fmla="*/ 1011716 w 4571995"/>
              <a:gd name="connsiteY26" fmla="*/ 4954584 h 5143496"/>
              <a:gd name="connsiteX27" fmla="*/ 998536 w 4571995"/>
              <a:gd name="connsiteY27" fmla="*/ 4937632 h 5143496"/>
              <a:gd name="connsiteX28" fmla="*/ 1011716 w 4571995"/>
              <a:gd name="connsiteY28" fmla="*/ 4919659 h 5143496"/>
              <a:gd name="connsiteX29" fmla="*/ 791854 w 4571995"/>
              <a:gd name="connsiteY29" fmla="*/ 4919659 h 5143496"/>
              <a:gd name="connsiteX30" fmla="*/ 803274 w 4571995"/>
              <a:gd name="connsiteY30" fmla="*/ 4932359 h 5143496"/>
              <a:gd name="connsiteX31" fmla="*/ 779463 w 4571995"/>
              <a:gd name="connsiteY31" fmla="*/ 4932359 h 5143496"/>
              <a:gd name="connsiteX32" fmla="*/ 791854 w 4571995"/>
              <a:gd name="connsiteY32" fmla="*/ 4919659 h 5143496"/>
              <a:gd name="connsiteX33" fmla="*/ 1268411 w 4571995"/>
              <a:gd name="connsiteY33" fmla="*/ 4913309 h 5143496"/>
              <a:gd name="connsiteX34" fmla="*/ 1268411 w 4571995"/>
              <a:gd name="connsiteY34" fmla="*/ 4960934 h 5143496"/>
              <a:gd name="connsiteX35" fmla="*/ 1277936 w 4571995"/>
              <a:gd name="connsiteY35" fmla="*/ 4960934 h 5143496"/>
              <a:gd name="connsiteX36" fmla="*/ 1277936 w 4571995"/>
              <a:gd name="connsiteY36" fmla="*/ 4913309 h 5143496"/>
              <a:gd name="connsiteX37" fmla="*/ 911223 w 4571995"/>
              <a:gd name="connsiteY37" fmla="*/ 4913309 h 5143496"/>
              <a:gd name="connsiteX38" fmla="*/ 911223 w 4571995"/>
              <a:gd name="connsiteY38" fmla="*/ 4960934 h 5143496"/>
              <a:gd name="connsiteX39" fmla="*/ 919160 w 4571995"/>
              <a:gd name="connsiteY39" fmla="*/ 4960934 h 5143496"/>
              <a:gd name="connsiteX40" fmla="*/ 919160 w 4571995"/>
              <a:gd name="connsiteY40" fmla="*/ 4913309 h 5143496"/>
              <a:gd name="connsiteX41" fmla="*/ 1519128 w 4571995"/>
              <a:gd name="connsiteY41" fmla="*/ 4911721 h 5143496"/>
              <a:gd name="connsiteX42" fmla="*/ 1497010 w 4571995"/>
              <a:gd name="connsiteY42" fmla="*/ 4936285 h 5143496"/>
              <a:gd name="connsiteX43" fmla="*/ 1521378 w 4571995"/>
              <a:gd name="connsiteY43" fmla="*/ 4962521 h 5143496"/>
              <a:gd name="connsiteX44" fmla="*/ 1536373 w 4571995"/>
              <a:gd name="connsiteY44" fmla="*/ 4959435 h 5143496"/>
              <a:gd name="connsiteX45" fmla="*/ 1536373 w 4571995"/>
              <a:gd name="connsiteY45" fmla="*/ 4950432 h 5143496"/>
              <a:gd name="connsiteX46" fmla="*/ 1521753 w 4571995"/>
              <a:gd name="connsiteY46" fmla="*/ 4955319 h 5143496"/>
              <a:gd name="connsiteX47" fmla="*/ 1506258 w 4571995"/>
              <a:gd name="connsiteY47" fmla="*/ 4939115 h 5143496"/>
              <a:gd name="connsiteX48" fmla="*/ 1539872 w 4571995"/>
              <a:gd name="connsiteY48" fmla="*/ 4939115 h 5143496"/>
              <a:gd name="connsiteX49" fmla="*/ 1519128 w 4571995"/>
              <a:gd name="connsiteY49" fmla="*/ 4911721 h 5143496"/>
              <a:gd name="connsiteX50" fmla="*/ 1479684 w 4571995"/>
              <a:gd name="connsiteY50" fmla="*/ 4911721 h 5143496"/>
              <a:gd name="connsiteX51" fmla="*/ 1455735 w 4571995"/>
              <a:gd name="connsiteY51" fmla="*/ 4937186 h 5143496"/>
              <a:gd name="connsiteX52" fmla="*/ 1479684 w 4571995"/>
              <a:gd name="connsiteY52" fmla="*/ 4962521 h 5143496"/>
              <a:gd name="connsiteX53" fmla="*/ 1490660 w 4571995"/>
              <a:gd name="connsiteY53" fmla="*/ 4960592 h 5143496"/>
              <a:gd name="connsiteX54" fmla="*/ 1489912 w 4571995"/>
              <a:gd name="connsiteY54" fmla="*/ 4952618 h 5143496"/>
              <a:gd name="connsiteX55" fmla="*/ 1480682 w 4571995"/>
              <a:gd name="connsiteY55" fmla="*/ 4955319 h 5143496"/>
              <a:gd name="connsiteX56" fmla="*/ 1464965 w 4571995"/>
              <a:gd name="connsiteY56" fmla="*/ 4937186 h 5143496"/>
              <a:gd name="connsiteX57" fmla="*/ 1480058 w 4571995"/>
              <a:gd name="connsiteY57" fmla="*/ 4918923 h 5143496"/>
              <a:gd name="connsiteX58" fmla="*/ 1489538 w 4571995"/>
              <a:gd name="connsiteY58" fmla="*/ 4921110 h 5143496"/>
              <a:gd name="connsiteX59" fmla="*/ 1490286 w 4571995"/>
              <a:gd name="connsiteY59" fmla="*/ 4913650 h 5143496"/>
              <a:gd name="connsiteX60" fmla="*/ 1479684 w 4571995"/>
              <a:gd name="connsiteY60" fmla="*/ 4911721 h 5143496"/>
              <a:gd name="connsiteX61" fmla="*/ 1426400 w 4571995"/>
              <a:gd name="connsiteY61" fmla="*/ 4911721 h 5143496"/>
              <a:gd name="connsiteX62" fmla="*/ 1410615 w 4571995"/>
              <a:gd name="connsiteY62" fmla="*/ 4920496 h 5143496"/>
              <a:gd name="connsiteX63" fmla="*/ 1410359 w 4571995"/>
              <a:gd name="connsiteY63" fmla="*/ 4920496 h 5143496"/>
              <a:gd name="connsiteX64" fmla="*/ 1410359 w 4571995"/>
              <a:gd name="connsiteY64" fmla="*/ 4912866 h 5143496"/>
              <a:gd name="connsiteX65" fmla="*/ 1401760 w 4571995"/>
              <a:gd name="connsiteY65" fmla="*/ 4912866 h 5143496"/>
              <a:gd name="connsiteX66" fmla="*/ 1401760 w 4571995"/>
              <a:gd name="connsiteY66" fmla="*/ 4960934 h 5143496"/>
              <a:gd name="connsiteX67" fmla="*/ 1410744 w 4571995"/>
              <a:gd name="connsiteY67" fmla="*/ 4960934 h 5143496"/>
              <a:gd name="connsiteX68" fmla="*/ 1410744 w 4571995"/>
              <a:gd name="connsiteY68" fmla="*/ 4938680 h 5143496"/>
              <a:gd name="connsiteX69" fmla="*/ 1425373 w 4571995"/>
              <a:gd name="connsiteY69" fmla="*/ 4918843 h 5143496"/>
              <a:gd name="connsiteX70" fmla="*/ 1435639 w 4571995"/>
              <a:gd name="connsiteY70" fmla="*/ 4936010 h 5143496"/>
              <a:gd name="connsiteX71" fmla="*/ 1435639 w 4571995"/>
              <a:gd name="connsiteY71" fmla="*/ 4960934 h 5143496"/>
              <a:gd name="connsiteX72" fmla="*/ 1444623 w 4571995"/>
              <a:gd name="connsiteY72" fmla="*/ 4960934 h 5143496"/>
              <a:gd name="connsiteX73" fmla="*/ 1444623 w 4571995"/>
              <a:gd name="connsiteY73" fmla="*/ 4932322 h 5143496"/>
              <a:gd name="connsiteX74" fmla="*/ 1426400 w 4571995"/>
              <a:gd name="connsiteY74" fmla="*/ 4911721 h 5143496"/>
              <a:gd name="connsiteX75" fmla="*/ 1369839 w 4571995"/>
              <a:gd name="connsiteY75" fmla="*/ 4911721 h 5143496"/>
              <a:gd name="connsiteX76" fmla="*/ 1347785 w 4571995"/>
              <a:gd name="connsiteY76" fmla="*/ 4936285 h 5143496"/>
              <a:gd name="connsiteX77" fmla="*/ 1372082 w 4571995"/>
              <a:gd name="connsiteY77" fmla="*/ 4962521 h 5143496"/>
              <a:gd name="connsiteX78" fmla="*/ 1387035 w 4571995"/>
              <a:gd name="connsiteY78" fmla="*/ 4959435 h 5143496"/>
              <a:gd name="connsiteX79" fmla="*/ 1387035 w 4571995"/>
              <a:gd name="connsiteY79" fmla="*/ 4950432 h 5143496"/>
              <a:gd name="connsiteX80" fmla="*/ 1372456 w 4571995"/>
              <a:gd name="connsiteY80" fmla="*/ 4955319 h 5143496"/>
              <a:gd name="connsiteX81" fmla="*/ 1357006 w 4571995"/>
              <a:gd name="connsiteY81" fmla="*/ 4939115 h 5143496"/>
              <a:gd name="connsiteX82" fmla="*/ 1390648 w 4571995"/>
              <a:gd name="connsiteY82" fmla="*/ 4939115 h 5143496"/>
              <a:gd name="connsiteX83" fmla="*/ 1369839 w 4571995"/>
              <a:gd name="connsiteY83" fmla="*/ 4911721 h 5143496"/>
              <a:gd name="connsiteX84" fmla="*/ 1201722 w 4571995"/>
              <a:gd name="connsiteY84" fmla="*/ 4911721 h 5143496"/>
              <a:gd name="connsiteX85" fmla="*/ 1186352 w 4571995"/>
              <a:gd name="connsiteY85" fmla="*/ 4920496 h 5143496"/>
              <a:gd name="connsiteX86" fmla="*/ 1186228 w 4571995"/>
              <a:gd name="connsiteY86" fmla="*/ 4920496 h 5143496"/>
              <a:gd name="connsiteX87" fmla="*/ 1186228 w 4571995"/>
              <a:gd name="connsiteY87" fmla="*/ 4912866 h 5143496"/>
              <a:gd name="connsiteX88" fmla="*/ 1177923 w 4571995"/>
              <a:gd name="connsiteY88" fmla="*/ 4912866 h 5143496"/>
              <a:gd name="connsiteX89" fmla="*/ 1177923 w 4571995"/>
              <a:gd name="connsiteY89" fmla="*/ 4960934 h 5143496"/>
              <a:gd name="connsiteX90" fmla="*/ 1186476 w 4571995"/>
              <a:gd name="connsiteY90" fmla="*/ 4960934 h 5143496"/>
              <a:gd name="connsiteX91" fmla="*/ 1186476 w 4571995"/>
              <a:gd name="connsiteY91" fmla="*/ 4938680 h 5143496"/>
              <a:gd name="connsiteX92" fmla="*/ 1200730 w 4571995"/>
              <a:gd name="connsiteY92" fmla="*/ 4918843 h 5143496"/>
              <a:gd name="connsiteX93" fmla="*/ 1210646 w 4571995"/>
              <a:gd name="connsiteY93" fmla="*/ 4936010 h 5143496"/>
              <a:gd name="connsiteX94" fmla="*/ 1210646 w 4571995"/>
              <a:gd name="connsiteY94" fmla="*/ 4960934 h 5143496"/>
              <a:gd name="connsiteX95" fmla="*/ 1219198 w 4571995"/>
              <a:gd name="connsiteY95" fmla="*/ 4960934 h 5143496"/>
              <a:gd name="connsiteX96" fmla="*/ 1219198 w 4571995"/>
              <a:gd name="connsiteY96" fmla="*/ 4932322 h 5143496"/>
              <a:gd name="connsiteX97" fmla="*/ 1201722 w 4571995"/>
              <a:gd name="connsiteY97" fmla="*/ 4911721 h 5143496"/>
              <a:gd name="connsiteX98" fmla="*/ 1142205 w 4571995"/>
              <a:gd name="connsiteY98" fmla="*/ 4911721 h 5143496"/>
              <a:gd name="connsiteX99" fmla="*/ 1117599 w 4571995"/>
              <a:gd name="connsiteY99" fmla="*/ 4937186 h 5143496"/>
              <a:gd name="connsiteX100" fmla="*/ 1142205 w 4571995"/>
              <a:gd name="connsiteY100" fmla="*/ 4962521 h 5143496"/>
              <a:gd name="connsiteX101" fmla="*/ 1166811 w 4571995"/>
              <a:gd name="connsiteY101" fmla="*/ 4937186 h 5143496"/>
              <a:gd name="connsiteX102" fmla="*/ 1142205 w 4571995"/>
              <a:gd name="connsiteY102" fmla="*/ 4911721 h 5143496"/>
              <a:gd name="connsiteX103" fmla="*/ 1010683 w 4571995"/>
              <a:gd name="connsiteY103" fmla="*/ 4911721 h 5143496"/>
              <a:gd name="connsiteX104" fmla="*/ 989011 w 4571995"/>
              <a:gd name="connsiteY104" fmla="*/ 4937202 h 5143496"/>
              <a:gd name="connsiteX105" fmla="*/ 1009657 w 4571995"/>
              <a:gd name="connsiteY105" fmla="*/ 4960781 h 5143496"/>
              <a:gd name="connsiteX106" fmla="*/ 1025943 w 4571995"/>
              <a:gd name="connsiteY106" fmla="*/ 4953302 h 5143496"/>
              <a:gd name="connsiteX107" fmla="*/ 1026071 w 4571995"/>
              <a:gd name="connsiteY107" fmla="*/ 4953302 h 5143496"/>
              <a:gd name="connsiteX108" fmla="*/ 1026071 w 4571995"/>
              <a:gd name="connsiteY108" fmla="*/ 4957992 h 5143496"/>
              <a:gd name="connsiteX109" fmla="*/ 1011068 w 4571995"/>
              <a:gd name="connsiteY109" fmla="*/ 4974472 h 5143496"/>
              <a:gd name="connsiteX110" fmla="*/ 993628 w 4571995"/>
              <a:gd name="connsiteY110" fmla="*/ 4970162 h 5143496"/>
              <a:gd name="connsiteX111" fmla="*/ 992730 w 4571995"/>
              <a:gd name="connsiteY111" fmla="*/ 4978275 h 5143496"/>
              <a:gd name="connsiteX112" fmla="*/ 1010042 w 4571995"/>
              <a:gd name="connsiteY112" fmla="*/ 4981571 h 5143496"/>
              <a:gd name="connsiteX113" fmla="*/ 1035048 w 4571995"/>
              <a:gd name="connsiteY113" fmla="*/ 4958626 h 5143496"/>
              <a:gd name="connsiteX114" fmla="*/ 1035048 w 4571995"/>
              <a:gd name="connsiteY114" fmla="*/ 4912862 h 5143496"/>
              <a:gd name="connsiteX115" fmla="*/ 1026841 w 4571995"/>
              <a:gd name="connsiteY115" fmla="*/ 4912862 h 5143496"/>
              <a:gd name="connsiteX116" fmla="*/ 1026841 w 4571995"/>
              <a:gd name="connsiteY116" fmla="*/ 4919961 h 5143496"/>
              <a:gd name="connsiteX117" fmla="*/ 1026584 w 4571995"/>
              <a:gd name="connsiteY117" fmla="*/ 4919961 h 5143496"/>
              <a:gd name="connsiteX118" fmla="*/ 1010683 w 4571995"/>
              <a:gd name="connsiteY118" fmla="*/ 4911721 h 5143496"/>
              <a:gd name="connsiteX119" fmla="*/ 960350 w 4571995"/>
              <a:gd name="connsiteY119" fmla="*/ 4911721 h 5143496"/>
              <a:gd name="connsiteX120" fmla="*/ 945150 w 4571995"/>
              <a:gd name="connsiteY120" fmla="*/ 4920496 h 5143496"/>
              <a:gd name="connsiteX121" fmla="*/ 944903 w 4571995"/>
              <a:gd name="connsiteY121" fmla="*/ 4920496 h 5143496"/>
              <a:gd name="connsiteX122" fmla="*/ 944903 w 4571995"/>
              <a:gd name="connsiteY122" fmla="*/ 4912866 h 5143496"/>
              <a:gd name="connsiteX123" fmla="*/ 936623 w 4571995"/>
              <a:gd name="connsiteY123" fmla="*/ 4912866 h 5143496"/>
              <a:gd name="connsiteX124" fmla="*/ 936623 w 4571995"/>
              <a:gd name="connsiteY124" fmla="*/ 4960934 h 5143496"/>
              <a:gd name="connsiteX125" fmla="*/ 945150 w 4571995"/>
              <a:gd name="connsiteY125" fmla="*/ 4960934 h 5143496"/>
              <a:gd name="connsiteX126" fmla="*/ 945150 w 4571995"/>
              <a:gd name="connsiteY126" fmla="*/ 4938680 h 5143496"/>
              <a:gd name="connsiteX127" fmla="*/ 959362 w 4571995"/>
              <a:gd name="connsiteY127" fmla="*/ 4918843 h 5143496"/>
              <a:gd name="connsiteX128" fmla="*/ 969248 w 4571995"/>
              <a:gd name="connsiteY128" fmla="*/ 4936010 h 5143496"/>
              <a:gd name="connsiteX129" fmla="*/ 969248 w 4571995"/>
              <a:gd name="connsiteY129" fmla="*/ 4960934 h 5143496"/>
              <a:gd name="connsiteX130" fmla="*/ 977898 w 4571995"/>
              <a:gd name="connsiteY130" fmla="*/ 4960934 h 5143496"/>
              <a:gd name="connsiteX131" fmla="*/ 977898 w 4571995"/>
              <a:gd name="connsiteY131" fmla="*/ 4932322 h 5143496"/>
              <a:gd name="connsiteX132" fmla="*/ 960350 w 4571995"/>
              <a:gd name="connsiteY132" fmla="*/ 4911721 h 5143496"/>
              <a:gd name="connsiteX133" fmla="*/ 842144 w 4571995"/>
              <a:gd name="connsiteY133" fmla="*/ 4911721 h 5143496"/>
              <a:gd name="connsiteX134" fmla="*/ 826249 w 4571995"/>
              <a:gd name="connsiteY134" fmla="*/ 4916351 h 5143496"/>
              <a:gd name="connsiteX135" fmla="*/ 826762 w 4571995"/>
              <a:gd name="connsiteY135" fmla="*/ 4923939 h 5143496"/>
              <a:gd name="connsiteX136" fmla="*/ 840734 w 4571995"/>
              <a:gd name="connsiteY136" fmla="*/ 4918923 h 5143496"/>
              <a:gd name="connsiteX137" fmla="*/ 852783 w 4571995"/>
              <a:gd name="connsiteY137" fmla="*/ 4931655 h 5143496"/>
              <a:gd name="connsiteX138" fmla="*/ 843297 w 4571995"/>
              <a:gd name="connsiteY138" fmla="*/ 4931398 h 5143496"/>
              <a:gd name="connsiteX139" fmla="*/ 820737 w 4571995"/>
              <a:gd name="connsiteY139" fmla="*/ 4947474 h 5143496"/>
              <a:gd name="connsiteX140" fmla="*/ 838426 w 4571995"/>
              <a:gd name="connsiteY140" fmla="*/ 4962521 h 5143496"/>
              <a:gd name="connsiteX141" fmla="*/ 853424 w 4571995"/>
              <a:gd name="connsiteY141" fmla="*/ 4955191 h 5143496"/>
              <a:gd name="connsiteX142" fmla="*/ 853680 w 4571995"/>
              <a:gd name="connsiteY142" fmla="*/ 4955191 h 5143496"/>
              <a:gd name="connsiteX143" fmla="*/ 853680 w 4571995"/>
              <a:gd name="connsiteY143" fmla="*/ 4961492 h 5143496"/>
              <a:gd name="connsiteX144" fmla="*/ 862012 w 4571995"/>
              <a:gd name="connsiteY144" fmla="*/ 4961492 h 5143496"/>
              <a:gd name="connsiteX145" fmla="*/ 861627 w 4571995"/>
              <a:gd name="connsiteY145" fmla="*/ 4951975 h 5143496"/>
              <a:gd name="connsiteX146" fmla="*/ 861627 w 4571995"/>
              <a:gd name="connsiteY146" fmla="*/ 4931784 h 5143496"/>
              <a:gd name="connsiteX147" fmla="*/ 842144 w 4571995"/>
              <a:gd name="connsiteY147" fmla="*/ 4911721 h 5143496"/>
              <a:gd name="connsiteX148" fmla="*/ 791992 w 4571995"/>
              <a:gd name="connsiteY148" fmla="*/ 4911721 h 5143496"/>
              <a:gd name="connsiteX149" fmla="*/ 769938 w 4571995"/>
              <a:gd name="connsiteY149" fmla="*/ 4936285 h 5143496"/>
              <a:gd name="connsiteX150" fmla="*/ 794359 w 4571995"/>
              <a:gd name="connsiteY150" fmla="*/ 4962521 h 5143496"/>
              <a:gd name="connsiteX151" fmla="*/ 809186 w 4571995"/>
              <a:gd name="connsiteY151" fmla="*/ 4959435 h 5143496"/>
              <a:gd name="connsiteX152" fmla="*/ 809186 w 4571995"/>
              <a:gd name="connsiteY152" fmla="*/ 4950432 h 5143496"/>
              <a:gd name="connsiteX153" fmla="*/ 794733 w 4571995"/>
              <a:gd name="connsiteY153" fmla="*/ 4955319 h 5143496"/>
              <a:gd name="connsiteX154" fmla="*/ 779159 w 4571995"/>
              <a:gd name="connsiteY154" fmla="*/ 4939115 h 5143496"/>
              <a:gd name="connsiteX155" fmla="*/ 812799 w 4571995"/>
              <a:gd name="connsiteY155" fmla="*/ 4939115 h 5143496"/>
              <a:gd name="connsiteX156" fmla="*/ 791992 w 4571995"/>
              <a:gd name="connsiteY156" fmla="*/ 4911721 h 5143496"/>
              <a:gd name="connsiteX157" fmla="*/ 759639 w 4571995"/>
              <a:gd name="connsiteY157" fmla="*/ 4911721 h 5143496"/>
              <a:gd name="connsiteX158" fmla="*/ 747842 w 4571995"/>
              <a:gd name="connsiteY158" fmla="*/ 4920368 h 5143496"/>
              <a:gd name="connsiteX159" fmla="*/ 747601 w 4571995"/>
              <a:gd name="connsiteY159" fmla="*/ 4920368 h 5143496"/>
              <a:gd name="connsiteX160" fmla="*/ 747601 w 4571995"/>
              <a:gd name="connsiteY160" fmla="*/ 4912866 h 5143496"/>
              <a:gd name="connsiteX161" fmla="*/ 739776 w 4571995"/>
              <a:gd name="connsiteY161" fmla="*/ 4912866 h 5143496"/>
              <a:gd name="connsiteX162" fmla="*/ 739776 w 4571995"/>
              <a:gd name="connsiteY162" fmla="*/ 4960934 h 5143496"/>
              <a:gd name="connsiteX163" fmla="*/ 748202 w 4571995"/>
              <a:gd name="connsiteY163" fmla="*/ 4960934 h 5143496"/>
              <a:gd name="connsiteX164" fmla="*/ 748202 w 4571995"/>
              <a:gd name="connsiteY164" fmla="*/ 4939062 h 5143496"/>
              <a:gd name="connsiteX165" fmla="*/ 760602 w 4571995"/>
              <a:gd name="connsiteY165" fmla="*/ 4919478 h 5143496"/>
              <a:gd name="connsiteX166" fmla="*/ 765175 w 4571995"/>
              <a:gd name="connsiteY166" fmla="*/ 4920368 h 5143496"/>
              <a:gd name="connsiteX167" fmla="*/ 765175 w 4571995"/>
              <a:gd name="connsiteY167" fmla="*/ 4912357 h 5143496"/>
              <a:gd name="connsiteX168" fmla="*/ 759639 w 4571995"/>
              <a:gd name="connsiteY168" fmla="*/ 4911721 h 5143496"/>
              <a:gd name="connsiteX169" fmla="*/ 886520 w 4571995"/>
              <a:gd name="connsiteY169" fmla="*/ 4899021 h 5143496"/>
              <a:gd name="connsiteX170" fmla="*/ 877673 w 4571995"/>
              <a:gd name="connsiteY170" fmla="*/ 4901966 h 5143496"/>
              <a:gd name="connsiteX171" fmla="*/ 877673 w 4571995"/>
              <a:gd name="connsiteY171" fmla="*/ 4913104 h 5143496"/>
              <a:gd name="connsiteX172" fmla="*/ 866774 w 4571995"/>
              <a:gd name="connsiteY172" fmla="*/ 4913104 h 5143496"/>
              <a:gd name="connsiteX173" fmla="*/ 866774 w 4571995"/>
              <a:gd name="connsiteY173" fmla="*/ 4920273 h 5143496"/>
              <a:gd name="connsiteX174" fmla="*/ 877673 w 4571995"/>
              <a:gd name="connsiteY174" fmla="*/ 4920273 h 5143496"/>
              <a:gd name="connsiteX175" fmla="*/ 877673 w 4571995"/>
              <a:gd name="connsiteY175" fmla="*/ 4948567 h 5143496"/>
              <a:gd name="connsiteX176" fmla="*/ 892546 w 4571995"/>
              <a:gd name="connsiteY176" fmla="*/ 4962521 h 5143496"/>
              <a:gd name="connsiteX177" fmla="*/ 900111 w 4571995"/>
              <a:gd name="connsiteY177" fmla="*/ 4961241 h 5143496"/>
              <a:gd name="connsiteX178" fmla="*/ 900111 w 4571995"/>
              <a:gd name="connsiteY178" fmla="*/ 4953688 h 5143496"/>
              <a:gd name="connsiteX179" fmla="*/ 894084 w 4571995"/>
              <a:gd name="connsiteY179" fmla="*/ 4955352 h 5143496"/>
              <a:gd name="connsiteX180" fmla="*/ 886520 w 4571995"/>
              <a:gd name="connsiteY180" fmla="*/ 4946774 h 5143496"/>
              <a:gd name="connsiteX181" fmla="*/ 886520 w 4571995"/>
              <a:gd name="connsiteY181" fmla="*/ 4920273 h 5143496"/>
              <a:gd name="connsiteX182" fmla="*/ 899341 w 4571995"/>
              <a:gd name="connsiteY182" fmla="*/ 4920273 h 5143496"/>
              <a:gd name="connsiteX183" fmla="*/ 899341 w 4571995"/>
              <a:gd name="connsiteY183" fmla="*/ 4913104 h 5143496"/>
              <a:gd name="connsiteX184" fmla="*/ 886520 w 4571995"/>
              <a:gd name="connsiteY184" fmla="*/ 4913104 h 5143496"/>
              <a:gd name="connsiteX185" fmla="*/ 1098072 w 4571995"/>
              <a:gd name="connsiteY185" fmla="*/ 4894259 h 5143496"/>
              <a:gd name="connsiteX186" fmla="*/ 1063624 w 4571995"/>
              <a:gd name="connsiteY186" fmla="*/ 4928135 h 5143496"/>
              <a:gd name="connsiteX187" fmla="*/ 1097946 w 4571995"/>
              <a:gd name="connsiteY187" fmla="*/ 4962522 h 5143496"/>
              <a:gd name="connsiteX188" fmla="*/ 1112836 w 4571995"/>
              <a:gd name="connsiteY188" fmla="*/ 4960221 h 5143496"/>
              <a:gd name="connsiteX189" fmla="*/ 1112205 w 4571995"/>
              <a:gd name="connsiteY189" fmla="*/ 4951017 h 5143496"/>
              <a:gd name="connsiteX190" fmla="*/ 1098072 w 4571995"/>
              <a:gd name="connsiteY190" fmla="*/ 4954213 h 5143496"/>
              <a:gd name="connsiteX191" fmla="*/ 1073466 w 4571995"/>
              <a:gd name="connsiteY191" fmla="*/ 4928391 h 5143496"/>
              <a:gd name="connsiteX192" fmla="*/ 1098577 w 4571995"/>
              <a:gd name="connsiteY192" fmla="*/ 4902568 h 5143496"/>
              <a:gd name="connsiteX193" fmla="*/ 1111953 w 4571995"/>
              <a:gd name="connsiteY193" fmla="*/ 4906276 h 5143496"/>
              <a:gd name="connsiteX194" fmla="*/ 1112710 w 4571995"/>
              <a:gd name="connsiteY194" fmla="*/ 4897072 h 5143496"/>
              <a:gd name="connsiteX195" fmla="*/ 1098072 w 4571995"/>
              <a:gd name="connsiteY195" fmla="*/ 4894259 h 5143496"/>
              <a:gd name="connsiteX196" fmla="*/ 714376 w 4571995"/>
              <a:gd name="connsiteY196" fmla="*/ 4894259 h 5143496"/>
              <a:gd name="connsiteX197" fmla="*/ 681039 w 4571995"/>
              <a:gd name="connsiteY197" fmla="*/ 4928135 h 5143496"/>
              <a:gd name="connsiteX198" fmla="*/ 714376 w 4571995"/>
              <a:gd name="connsiteY198" fmla="*/ 4962522 h 5143496"/>
              <a:gd name="connsiteX199" fmla="*/ 728664 w 4571995"/>
              <a:gd name="connsiteY199" fmla="*/ 4960221 h 5143496"/>
              <a:gd name="connsiteX200" fmla="*/ 728175 w 4571995"/>
              <a:gd name="connsiteY200" fmla="*/ 4951017 h 5143496"/>
              <a:gd name="connsiteX201" fmla="*/ 714376 w 4571995"/>
              <a:gd name="connsiteY201" fmla="*/ 4954213 h 5143496"/>
              <a:gd name="connsiteX202" fmla="*/ 690686 w 4571995"/>
              <a:gd name="connsiteY202" fmla="*/ 4928391 h 5143496"/>
              <a:gd name="connsiteX203" fmla="*/ 714865 w 4571995"/>
              <a:gd name="connsiteY203" fmla="*/ 4902568 h 5143496"/>
              <a:gd name="connsiteX204" fmla="*/ 727931 w 4571995"/>
              <a:gd name="connsiteY204" fmla="*/ 4906276 h 5143496"/>
              <a:gd name="connsiteX205" fmla="*/ 728664 w 4571995"/>
              <a:gd name="connsiteY205" fmla="*/ 4897072 h 5143496"/>
              <a:gd name="connsiteX206" fmla="*/ 714376 w 4571995"/>
              <a:gd name="connsiteY206" fmla="*/ 4894259 h 5143496"/>
              <a:gd name="connsiteX207" fmla="*/ 1326419 w 4571995"/>
              <a:gd name="connsiteY207" fmla="*/ 4892671 h 5143496"/>
              <a:gd name="connsiteX208" fmla="*/ 1326419 w 4571995"/>
              <a:gd name="connsiteY208" fmla="*/ 4920026 h 5143496"/>
              <a:gd name="connsiteX209" fmla="*/ 1326171 w 4571995"/>
              <a:gd name="connsiteY209" fmla="*/ 4920026 h 5143496"/>
              <a:gd name="connsiteX210" fmla="*/ 1310694 w 4571995"/>
              <a:gd name="connsiteY210" fmla="*/ 4912265 h 5143496"/>
              <a:gd name="connsiteX211" fmla="*/ 1290636 w 4571995"/>
              <a:gd name="connsiteY211" fmla="*/ 4936566 h 5143496"/>
              <a:gd name="connsiteX212" fmla="*/ 1310694 w 4571995"/>
              <a:gd name="connsiteY212" fmla="*/ 4962521 h 5143496"/>
              <a:gd name="connsiteX213" fmla="*/ 1326542 w 4571995"/>
              <a:gd name="connsiteY213" fmla="*/ 4954633 h 5143496"/>
              <a:gd name="connsiteX214" fmla="*/ 1326790 w 4571995"/>
              <a:gd name="connsiteY214" fmla="*/ 4954633 h 5143496"/>
              <a:gd name="connsiteX215" fmla="*/ 1326790 w 4571995"/>
              <a:gd name="connsiteY215" fmla="*/ 4961503 h 5143496"/>
              <a:gd name="connsiteX216" fmla="*/ 1335085 w 4571995"/>
              <a:gd name="connsiteY216" fmla="*/ 4961503 h 5143496"/>
              <a:gd name="connsiteX217" fmla="*/ 1335085 w 4571995"/>
              <a:gd name="connsiteY217" fmla="*/ 4892671 h 5143496"/>
              <a:gd name="connsiteX218" fmla="*/ 1268411 w 4571995"/>
              <a:gd name="connsiteY218" fmla="*/ 4892671 h 5143496"/>
              <a:gd name="connsiteX219" fmla="*/ 1268411 w 4571995"/>
              <a:gd name="connsiteY219" fmla="*/ 4902196 h 5143496"/>
              <a:gd name="connsiteX220" fmla="*/ 1277936 w 4571995"/>
              <a:gd name="connsiteY220" fmla="*/ 4902196 h 5143496"/>
              <a:gd name="connsiteX221" fmla="*/ 1277936 w 4571995"/>
              <a:gd name="connsiteY221" fmla="*/ 4892671 h 5143496"/>
              <a:gd name="connsiteX222" fmla="*/ 911223 w 4571995"/>
              <a:gd name="connsiteY222" fmla="*/ 4892671 h 5143496"/>
              <a:gd name="connsiteX223" fmla="*/ 911223 w 4571995"/>
              <a:gd name="connsiteY223" fmla="*/ 4902196 h 5143496"/>
              <a:gd name="connsiteX224" fmla="*/ 920748 w 4571995"/>
              <a:gd name="connsiteY224" fmla="*/ 4902196 h 5143496"/>
              <a:gd name="connsiteX225" fmla="*/ 920748 w 4571995"/>
              <a:gd name="connsiteY225" fmla="*/ 4892671 h 5143496"/>
              <a:gd name="connsiteX226" fmla="*/ 1253312 w 4571995"/>
              <a:gd name="connsiteY226" fmla="*/ 4889496 h 5143496"/>
              <a:gd name="connsiteX227" fmla="*/ 1237921 w 4571995"/>
              <a:gd name="connsiteY227" fmla="*/ 4908622 h 5143496"/>
              <a:gd name="connsiteX228" fmla="*/ 1237921 w 4571995"/>
              <a:gd name="connsiteY228" fmla="*/ 4913056 h 5143496"/>
              <a:gd name="connsiteX229" fmla="*/ 1227136 w 4571995"/>
              <a:gd name="connsiteY229" fmla="*/ 4913056 h 5143496"/>
              <a:gd name="connsiteX230" fmla="*/ 1227136 w 4571995"/>
              <a:gd name="connsiteY230" fmla="*/ 4920149 h 5143496"/>
              <a:gd name="connsiteX231" fmla="*/ 1237921 w 4571995"/>
              <a:gd name="connsiteY231" fmla="*/ 4920149 h 5143496"/>
              <a:gd name="connsiteX232" fmla="*/ 1237921 w 4571995"/>
              <a:gd name="connsiteY232" fmla="*/ 4960934 h 5143496"/>
              <a:gd name="connsiteX233" fmla="*/ 1246404 w 4571995"/>
              <a:gd name="connsiteY233" fmla="*/ 4960934 h 5143496"/>
              <a:gd name="connsiteX234" fmla="*/ 1246404 w 4571995"/>
              <a:gd name="connsiteY234" fmla="*/ 4920149 h 5143496"/>
              <a:gd name="connsiteX235" fmla="*/ 1258523 w 4571995"/>
              <a:gd name="connsiteY235" fmla="*/ 4920149 h 5143496"/>
              <a:gd name="connsiteX236" fmla="*/ 1258523 w 4571995"/>
              <a:gd name="connsiteY236" fmla="*/ 4913056 h 5143496"/>
              <a:gd name="connsiteX237" fmla="*/ 1246404 w 4571995"/>
              <a:gd name="connsiteY237" fmla="*/ 4913056 h 5143496"/>
              <a:gd name="connsiteX238" fmla="*/ 1246404 w 4571995"/>
              <a:gd name="connsiteY238" fmla="*/ 4907862 h 5143496"/>
              <a:gd name="connsiteX239" fmla="*/ 1254523 w 4571995"/>
              <a:gd name="connsiteY239" fmla="*/ 4896589 h 5143496"/>
              <a:gd name="connsiteX240" fmla="*/ 1258644 w 4571995"/>
              <a:gd name="connsiteY240" fmla="*/ 4897096 h 5143496"/>
              <a:gd name="connsiteX241" fmla="*/ 1258886 w 4571995"/>
              <a:gd name="connsiteY241" fmla="*/ 4890003 h 5143496"/>
              <a:gd name="connsiteX242" fmla="*/ 1253312 w 4571995"/>
              <a:gd name="connsiteY242" fmla="*/ 4889496 h 5143496"/>
              <a:gd name="connsiteX243" fmla="*/ 446086 w 4571995"/>
              <a:gd name="connsiteY243" fmla="*/ 4819646 h 5143496"/>
              <a:gd name="connsiteX244" fmla="*/ 518949 w 4571995"/>
              <a:gd name="connsiteY244" fmla="*/ 4819646 h 5143496"/>
              <a:gd name="connsiteX245" fmla="*/ 576263 w 4571995"/>
              <a:gd name="connsiteY245" fmla="*/ 4876859 h 5143496"/>
              <a:gd name="connsiteX246" fmla="*/ 518949 w 4571995"/>
              <a:gd name="connsiteY246" fmla="*/ 4933946 h 5143496"/>
              <a:gd name="connsiteX247" fmla="*/ 446086 w 4571995"/>
              <a:gd name="connsiteY247" fmla="*/ 4933946 h 5143496"/>
              <a:gd name="connsiteX248" fmla="*/ 446086 w 4571995"/>
              <a:gd name="connsiteY248" fmla="*/ 4892508 h 5143496"/>
              <a:gd name="connsiteX249" fmla="*/ 519075 w 4571995"/>
              <a:gd name="connsiteY249" fmla="*/ 4892508 h 5143496"/>
              <a:gd name="connsiteX250" fmla="*/ 519075 w 4571995"/>
              <a:gd name="connsiteY250" fmla="*/ 4861085 h 5143496"/>
              <a:gd name="connsiteX251" fmla="*/ 446086 w 4571995"/>
              <a:gd name="connsiteY251" fmla="*/ 4861085 h 5143496"/>
              <a:gd name="connsiteX252" fmla="*/ 1415717 w 4571995"/>
              <a:gd name="connsiteY252" fmla="*/ 4818059 h 5143496"/>
              <a:gd name="connsiteX253" fmla="*/ 1427157 w 4571995"/>
              <a:gd name="connsiteY253" fmla="*/ 4830759 h 5143496"/>
              <a:gd name="connsiteX254" fmla="*/ 1403346 w 4571995"/>
              <a:gd name="connsiteY254" fmla="*/ 4830759 h 5143496"/>
              <a:gd name="connsiteX255" fmla="*/ 1415717 w 4571995"/>
              <a:gd name="connsiteY255" fmla="*/ 4818059 h 5143496"/>
              <a:gd name="connsiteX256" fmla="*/ 1241915 w 4571995"/>
              <a:gd name="connsiteY256" fmla="*/ 4818059 h 5143496"/>
              <a:gd name="connsiteX257" fmla="*/ 1252534 w 4571995"/>
              <a:gd name="connsiteY257" fmla="*/ 4830759 h 5143496"/>
              <a:gd name="connsiteX258" fmla="*/ 1230309 w 4571995"/>
              <a:gd name="connsiteY258" fmla="*/ 4830759 h 5143496"/>
              <a:gd name="connsiteX259" fmla="*/ 1241915 w 4571995"/>
              <a:gd name="connsiteY259" fmla="*/ 4818059 h 5143496"/>
              <a:gd name="connsiteX260" fmla="*/ 1049828 w 4571995"/>
              <a:gd name="connsiteY260" fmla="*/ 4818059 h 5143496"/>
              <a:gd name="connsiteX261" fmla="*/ 1060447 w 4571995"/>
              <a:gd name="connsiteY261" fmla="*/ 4830759 h 5143496"/>
              <a:gd name="connsiteX262" fmla="*/ 1038221 w 4571995"/>
              <a:gd name="connsiteY262" fmla="*/ 4830759 h 5143496"/>
              <a:gd name="connsiteX263" fmla="*/ 1049828 w 4571995"/>
              <a:gd name="connsiteY263" fmla="*/ 4818059 h 5143496"/>
              <a:gd name="connsiteX264" fmla="*/ 900603 w 4571995"/>
              <a:gd name="connsiteY264" fmla="*/ 4818059 h 5143496"/>
              <a:gd name="connsiteX265" fmla="*/ 911222 w 4571995"/>
              <a:gd name="connsiteY265" fmla="*/ 4830759 h 5143496"/>
              <a:gd name="connsiteX266" fmla="*/ 888997 w 4571995"/>
              <a:gd name="connsiteY266" fmla="*/ 4830759 h 5143496"/>
              <a:gd name="connsiteX267" fmla="*/ 900603 w 4571995"/>
              <a:gd name="connsiteY267" fmla="*/ 4818059 h 5143496"/>
              <a:gd name="connsiteX268" fmla="*/ 802114 w 4571995"/>
              <a:gd name="connsiteY268" fmla="*/ 4818059 h 5143496"/>
              <a:gd name="connsiteX269" fmla="*/ 812797 w 4571995"/>
              <a:gd name="connsiteY269" fmla="*/ 4830759 h 5143496"/>
              <a:gd name="connsiteX270" fmla="*/ 790572 w 4571995"/>
              <a:gd name="connsiteY270" fmla="*/ 4830759 h 5143496"/>
              <a:gd name="connsiteX271" fmla="*/ 802114 w 4571995"/>
              <a:gd name="connsiteY271" fmla="*/ 4818059 h 5143496"/>
              <a:gd name="connsiteX272" fmla="*/ 1368421 w 4571995"/>
              <a:gd name="connsiteY272" fmla="*/ 4810121 h 5143496"/>
              <a:gd name="connsiteX273" fmla="*/ 1368421 w 4571995"/>
              <a:gd name="connsiteY273" fmla="*/ 4860921 h 5143496"/>
              <a:gd name="connsiteX274" fmla="*/ 1381121 w 4571995"/>
              <a:gd name="connsiteY274" fmla="*/ 4860921 h 5143496"/>
              <a:gd name="connsiteX275" fmla="*/ 1381121 w 4571995"/>
              <a:gd name="connsiteY275" fmla="*/ 4810121 h 5143496"/>
              <a:gd name="connsiteX276" fmla="*/ 1268409 w 4571995"/>
              <a:gd name="connsiteY276" fmla="*/ 4810121 h 5143496"/>
              <a:gd name="connsiteX277" fmla="*/ 1287814 w 4571995"/>
              <a:gd name="connsiteY277" fmla="*/ 4860921 h 5143496"/>
              <a:gd name="connsiteX278" fmla="*/ 1303107 w 4571995"/>
              <a:gd name="connsiteY278" fmla="*/ 4860921 h 5143496"/>
              <a:gd name="connsiteX279" fmla="*/ 1322384 w 4571995"/>
              <a:gd name="connsiteY279" fmla="*/ 4810121 h 5143496"/>
              <a:gd name="connsiteX280" fmla="*/ 1308762 w 4571995"/>
              <a:gd name="connsiteY280" fmla="*/ 4810121 h 5143496"/>
              <a:gd name="connsiteX281" fmla="*/ 1296167 w 4571995"/>
              <a:gd name="connsiteY281" fmla="*/ 4847067 h 5143496"/>
              <a:gd name="connsiteX282" fmla="*/ 1296039 w 4571995"/>
              <a:gd name="connsiteY282" fmla="*/ 4847067 h 5143496"/>
              <a:gd name="connsiteX283" fmla="*/ 1282931 w 4571995"/>
              <a:gd name="connsiteY283" fmla="*/ 4810121 h 5143496"/>
              <a:gd name="connsiteX284" fmla="*/ 1108717 w 4571995"/>
              <a:gd name="connsiteY284" fmla="*/ 4810121 h 5143496"/>
              <a:gd name="connsiteX285" fmla="*/ 1108717 w 4571995"/>
              <a:gd name="connsiteY285" fmla="*/ 4832092 h 5143496"/>
              <a:gd name="connsiteX286" fmla="*/ 1087433 w 4571995"/>
              <a:gd name="connsiteY286" fmla="*/ 4832092 h 5143496"/>
              <a:gd name="connsiteX287" fmla="*/ 1087433 w 4571995"/>
              <a:gd name="connsiteY287" fmla="*/ 4838950 h 5143496"/>
              <a:gd name="connsiteX288" fmla="*/ 1108717 w 4571995"/>
              <a:gd name="connsiteY288" fmla="*/ 4838950 h 5143496"/>
              <a:gd name="connsiteX289" fmla="*/ 1108717 w 4571995"/>
              <a:gd name="connsiteY289" fmla="*/ 4860921 h 5143496"/>
              <a:gd name="connsiteX290" fmla="*/ 1115361 w 4571995"/>
              <a:gd name="connsiteY290" fmla="*/ 4860921 h 5143496"/>
              <a:gd name="connsiteX291" fmla="*/ 1115361 w 4571995"/>
              <a:gd name="connsiteY291" fmla="*/ 4838950 h 5143496"/>
              <a:gd name="connsiteX292" fmla="*/ 1136645 w 4571995"/>
              <a:gd name="connsiteY292" fmla="*/ 4838950 h 5143496"/>
              <a:gd name="connsiteX293" fmla="*/ 1136645 w 4571995"/>
              <a:gd name="connsiteY293" fmla="*/ 4832092 h 5143496"/>
              <a:gd name="connsiteX294" fmla="*/ 1115361 w 4571995"/>
              <a:gd name="connsiteY294" fmla="*/ 4832092 h 5143496"/>
              <a:gd name="connsiteX295" fmla="*/ 1115361 w 4571995"/>
              <a:gd name="connsiteY295" fmla="*/ 4810121 h 5143496"/>
              <a:gd name="connsiteX296" fmla="*/ 754061 w 4571995"/>
              <a:gd name="connsiteY296" fmla="*/ 4810121 h 5143496"/>
              <a:gd name="connsiteX297" fmla="*/ 754061 w 4571995"/>
              <a:gd name="connsiteY297" fmla="*/ 4860921 h 5143496"/>
              <a:gd name="connsiteX298" fmla="*/ 766760 w 4571995"/>
              <a:gd name="connsiteY298" fmla="*/ 4860921 h 5143496"/>
              <a:gd name="connsiteX299" fmla="*/ 766760 w 4571995"/>
              <a:gd name="connsiteY299" fmla="*/ 4810121 h 5143496"/>
              <a:gd name="connsiteX300" fmla="*/ 1478388 w 4571995"/>
              <a:gd name="connsiteY300" fmla="*/ 4808534 h 5143496"/>
              <a:gd name="connsiteX301" fmla="*/ 1461973 w 4571995"/>
              <a:gd name="connsiteY301" fmla="*/ 4816720 h 5143496"/>
              <a:gd name="connsiteX302" fmla="*/ 1461726 w 4571995"/>
              <a:gd name="connsiteY302" fmla="*/ 4816720 h 5143496"/>
              <a:gd name="connsiteX303" fmla="*/ 1461726 w 4571995"/>
              <a:gd name="connsiteY303" fmla="*/ 4809668 h 5143496"/>
              <a:gd name="connsiteX304" fmla="*/ 1449383 w 4571995"/>
              <a:gd name="connsiteY304" fmla="*/ 4809668 h 5143496"/>
              <a:gd name="connsiteX305" fmla="*/ 1449383 w 4571995"/>
              <a:gd name="connsiteY305" fmla="*/ 4860922 h 5143496"/>
              <a:gd name="connsiteX306" fmla="*/ 1462466 w 4571995"/>
              <a:gd name="connsiteY306" fmla="*/ 4860922 h 5143496"/>
              <a:gd name="connsiteX307" fmla="*/ 1462466 w 4571995"/>
              <a:gd name="connsiteY307" fmla="*/ 4835862 h 5143496"/>
              <a:gd name="connsiteX308" fmla="*/ 1473945 w 4571995"/>
              <a:gd name="connsiteY308" fmla="*/ 4818861 h 5143496"/>
              <a:gd name="connsiteX309" fmla="*/ 1482461 w 4571995"/>
              <a:gd name="connsiteY309" fmla="*/ 4833595 h 5143496"/>
              <a:gd name="connsiteX310" fmla="*/ 1482461 w 4571995"/>
              <a:gd name="connsiteY310" fmla="*/ 4860922 h 5143496"/>
              <a:gd name="connsiteX311" fmla="*/ 1495420 w 4571995"/>
              <a:gd name="connsiteY311" fmla="*/ 4860922 h 5143496"/>
              <a:gd name="connsiteX312" fmla="*/ 1495420 w 4571995"/>
              <a:gd name="connsiteY312" fmla="*/ 4828558 h 5143496"/>
              <a:gd name="connsiteX313" fmla="*/ 1478388 w 4571995"/>
              <a:gd name="connsiteY313" fmla="*/ 4808534 h 5143496"/>
              <a:gd name="connsiteX314" fmla="*/ 1414930 w 4571995"/>
              <a:gd name="connsiteY314" fmla="*/ 4808534 h 5143496"/>
              <a:gd name="connsiteX315" fmla="*/ 1390645 w 4571995"/>
              <a:gd name="connsiteY315" fmla="*/ 4835839 h 5143496"/>
              <a:gd name="connsiteX316" fmla="*/ 1418014 w 4571995"/>
              <a:gd name="connsiteY316" fmla="*/ 4862509 h 5143496"/>
              <a:gd name="connsiteX317" fmla="*/ 1436003 w 4571995"/>
              <a:gd name="connsiteY317" fmla="*/ 4858445 h 5143496"/>
              <a:gd name="connsiteX318" fmla="*/ 1436003 w 4571995"/>
              <a:gd name="connsiteY318" fmla="*/ 4847523 h 5143496"/>
              <a:gd name="connsiteX319" fmla="*/ 1418657 w 4571995"/>
              <a:gd name="connsiteY319" fmla="*/ 4852730 h 5143496"/>
              <a:gd name="connsiteX320" fmla="*/ 1403751 w 4571995"/>
              <a:gd name="connsiteY320" fmla="*/ 4839649 h 5143496"/>
              <a:gd name="connsiteX321" fmla="*/ 1439857 w 4571995"/>
              <a:gd name="connsiteY321" fmla="*/ 4839649 h 5143496"/>
              <a:gd name="connsiteX322" fmla="*/ 1414930 w 4571995"/>
              <a:gd name="connsiteY322" fmla="*/ 4808534 h 5143496"/>
              <a:gd name="connsiteX323" fmla="*/ 1356445 w 4571995"/>
              <a:gd name="connsiteY323" fmla="*/ 4808534 h 5143496"/>
              <a:gd name="connsiteX324" fmla="*/ 1342436 w 4571995"/>
              <a:gd name="connsiteY324" fmla="*/ 4821379 h 5143496"/>
              <a:gd name="connsiteX325" fmla="*/ 1342183 w 4571995"/>
              <a:gd name="connsiteY325" fmla="*/ 4821379 h 5143496"/>
              <a:gd name="connsiteX326" fmla="*/ 1342183 w 4571995"/>
              <a:gd name="connsiteY326" fmla="*/ 4809668 h 5143496"/>
              <a:gd name="connsiteX327" fmla="*/ 1330321 w 4571995"/>
              <a:gd name="connsiteY327" fmla="*/ 4809668 h 5143496"/>
              <a:gd name="connsiteX328" fmla="*/ 1330321 w 4571995"/>
              <a:gd name="connsiteY328" fmla="*/ 4860922 h 5143496"/>
              <a:gd name="connsiteX329" fmla="*/ 1343698 w 4571995"/>
              <a:gd name="connsiteY329" fmla="*/ 4860922 h 5143496"/>
              <a:gd name="connsiteX330" fmla="*/ 1343698 w 4571995"/>
              <a:gd name="connsiteY330" fmla="*/ 4842158 h 5143496"/>
              <a:gd name="connsiteX331" fmla="*/ 1354551 w 4571995"/>
              <a:gd name="connsiteY331" fmla="*/ 4821253 h 5143496"/>
              <a:gd name="connsiteX332" fmla="*/ 1360483 w 4571995"/>
              <a:gd name="connsiteY332" fmla="*/ 4822387 h 5143496"/>
              <a:gd name="connsiteX333" fmla="*/ 1360483 w 4571995"/>
              <a:gd name="connsiteY333" fmla="*/ 4808912 h 5143496"/>
              <a:gd name="connsiteX334" fmla="*/ 1356445 w 4571995"/>
              <a:gd name="connsiteY334" fmla="*/ 4808534 h 5143496"/>
              <a:gd name="connsiteX335" fmla="*/ 1241172 w 4571995"/>
              <a:gd name="connsiteY335" fmla="*/ 4808534 h 5143496"/>
              <a:gd name="connsiteX336" fmla="*/ 1217609 w 4571995"/>
              <a:gd name="connsiteY336" fmla="*/ 4835839 h 5143496"/>
              <a:gd name="connsiteX337" fmla="*/ 1244040 w 4571995"/>
              <a:gd name="connsiteY337" fmla="*/ 4862509 h 5143496"/>
              <a:gd name="connsiteX338" fmla="*/ 1261494 w 4571995"/>
              <a:gd name="connsiteY338" fmla="*/ 4858445 h 5143496"/>
              <a:gd name="connsiteX339" fmla="*/ 1261494 w 4571995"/>
              <a:gd name="connsiteY339" fmla="*/ 4847523 h 5143496"/>
              <a:gd name="connsiteX340" fmla="*/ 1244663 w 4571995"/>
              <a:gd name="connsiteY340" fmla="*/ 4852730 h 5143496"/>
              <a:gd name="connsiteX341" fmla="*/ 1230201 w 4571995"/>
              <a:gd name="connsiteY341" fmla="*/ 4839649 h 5143496"/>
              <a:gd name="connsiteX342" fmla="*/ 1265234 w 4571995"/>
              <a:gd name="connsiteY342" fmla="*/ 4839649 h 5143496"/>
              <a:gd name="connsiteX343" fmla="*/ 1241172 w 4571995"/>
              <a:gd name="connsiteY343" fmla="*/ 4808534 h 5143496"/>
              <a:gd name="connsiteX344" fmla="*/ 1049085 w 4571995"/>
              <a:gd name="connsiteY344" fmla="*/ 4808534 h 5143496"/>
              <a:gd name="connsiteX345" fmla="*/ 1025521 w 4571995"/>
              <a:gd name="connsiteY345" fmla="*/ 4835839 h 5143496"/>
              <a:gd name="connsiteX346" fmla="*/ 1051952 w 4571995"/>
              <a:gd name="connsiteY346" fmla="*/ 4862509 h 5143496"/>
              <a:gd name="connsiteX347" fmla="*/ 1069406 w 4571995"/>
              <a:gd name="connsiteY347" fmla="*/ 4858445 h 5143496"/>
              <a:gd name="connsiteX348" fmla="*/ 1069406 w 4571995"/>
              <a:gd name="connsiteY348" fmla="*/ 4847523 h 5143496"/>
              <a:gd name="connsiteX349" fmla="*/ 1052575 w 4571995"/>
              <a:gd name="connsiteY349" fmla="*/ 4852730 h 5143496"/>
              <a:gd name="connsiteX350" fmla="*/ 1038113 w 4571995"/>
              <a:gd name="connsiteY350" fmla="*/ 4839649 h 5143496"/>
              <a:gd name="connsiteX351" fmla="*/ 1073147 w 4571995"/>
              <a:gd name="connsiteY351" fmla="*/ 4839649 h 5143496"/>
              <a:gd name="connsiteX352" fmla="*/ 1049085 w 4571995"/>
              <a:gd name="connsiteY352" fmla="*/ 4808534 h 5143496"/>
              <a:gd name="connsiteX353" fmla="*/ 956308 w 4571995"/>
              <a:gd name="connsiteY353" fmla="*/ 4808534 h 5143496"/>
              <a:gd name="connsiteX354" fmla="*/ 931859 w 4571995"/>
              <a:gd name="connsiteY354" fmla="*/ 4835331 h 5143496"/>
              <a:gd name="connsiteX355" fmla="*/ 956804 w 4571995"/>
              <a:gd name="connsiteY355" fmla="*/ 4862509 h 5143496"/>
              <a:gd name="connsiteX356" fmla="*/ 969959 w 4571995"/>
              <a:gd name="connsiteY356" fmla="*/ 4860858 h 5143496"/>
              <a:gd name="connsiteX357" fmla="*/ 969339 w 4571995"/>
              <a:gd name="connsiteY357" fmla="*/ 4849682 h 5143496"/>
              <a:gd name="connsiteX358" fmla="*/ 959286 w 4571995"/>
              <a:gd name="connsiteY358" fmla="*/ 4852095 h 5143496"/>
              <a:gd name="connsiteX359" fmla="*/ 945635 w 4571995"/>
              <a:gd name="connsiteY359" fmla="*/ 4835331 h 5143496"/>
              <a:gd name="connsiteX360" fmla="*/ 958914 w 4571995"/>
              <a:gd name="connsiteY360" fmla="*/ 4818948 h 5143496"/>
              <a:gd name="connsiteX361" fmla="*/ 967850 w 4571995"/>
              <a:gd name="connsiteY361" fmla="*/ 4820853 h 5143496"/>
              <a:gd name="connsiteX362" fmla="*/ 969091 w 4571995"/>
              <a:gd name="connsiteY362" fmla="*/ 4810185 h 5143496"/>
              <a:gd name="connsiteX363" fmla="*/ 956308 w 4571995"/>
              <a:gd name="connsiteY363" fmla="*/ 4808534 h 5143496"/>
              <a:gd name="connsiteX364" fmla="*/ 899860 w 4571995"/>
              <a:gd name="connsiteY364" fmla="*/ 4808534 h 5143496"/>
              <a:gd name="connsiteX365" fmla="*/ 876296 w 4571995"/>
              <a:gd name="connsiteY365" fmla="*/ 4835839 h 5143496"/>
              <a:gd name="connsiteX366" fmla="*/ 902727 w 4571995"/>
              <a:gd name="connsiteY366" fmla="*/ 4862509 h 5143496"/>
              <a:gd name="connsiteX367" fmla="*/ 920181 w 4571995"/>
              <a:gd name="connsiteY367" fmla="*/ 4858445 h 5143496"/>
              <a:gd name="connsiteX368" fmla="*/ 920181 w 4571995"/>
              <a:gd name="connsiteY368" fmla="*/ 4847523 h 5143496"/>
              <a:gd name="connsiteX369" fmla="*/ 903351 w 4571995"/>
              <a:gd name="connsiteY369" fmla="*/ 4852730 h 5143496"/>
              <a:gd name="connsiteX370" fmla="*/ 888889 w 4571995"/>
              <a:gd name="connsiteY370" fmla="*/ 4839649 h 5143496"/>
              <a:gd name="connsiteX371" fmla="*/ 923921 w 4571995"/>
              <a:gd name="connsiteY371" fmla="*/ 4839649 h 5143496"/>
              <a:gd name="connsiteX372" fmla="*/ 899860 w 4571995"/>
              <a:gd name="connsiteY372" fmla="*/ 4808534 h 5143496"/>
              <a:gd name="connsiteX373" fmla="*/ 852511 w 4571995"/>
              <a:gd name="connsiteY373" fmla="*/ 4808534 h 5143496"/>
              <a:gd name="connsiteX374" fmla="*/ 831847 w 4571995"/>
              <a:gd name="connsiteY374" fmla="*/ 4824536 h 5143496"/>
              <a:gd name="connsiteX375" fmla="*/ 855611 w 4571995"/>
              <a:gd name="connsiteY375" fmla="*/ 4846380 h 5143496"/>
              <a:gd name="connsiteX376" fmla="*/ 846699 w 4571995"/>
              <a:gd name="connsiteY376" fmla="*/ 4852730 h 5143496"/>
              <a:gd name="connsiteX377" fmla="*/ 833267 w 4571995"/>
              <a:gd name="connsiteY377" fmla="*/ 4849301 h 5143496"/>
              <a:gd name="connsiteX378" fmla="*/ 832363 w 4571995"/>
              <a:gd name="connsiteY378" fmla="*/ 4860350 h 5143496"/>
              <a:gd name="connsiteX379" fmla="*/ 847862 w 4571995"/>
              <a:gd name="connsiteY379" fmla="*/ 4862509 h 5143496"/>
              <a:gd name="connsiteX380" fmla="*/ 869946 w 4571995"/>
              <a:gd name="connsiteY380" fmla="*/ 4845745 h 5143496"/>
              <a:gd name="connsiteX381" fmla="*/ 846183 w 4571995"/>
              <a:gd name="connsiteY381" fmla="*/ 4824028 h 5143496"/>
              <a:gd name="connsiteX382" fmla="*/ 854190 w 4571995"/>
              <a:gd name="connsiteY382" fmla="*/ 4818313 h 5143496"/>
              <a:gd name="connsiteX383" fmla="*/ 866460 w 4571995"/>
              <a:gd name="connsiteY383" fmla="*/ 4820599 h 5143496"/>
              <a:gd name="connsiteX384" fmla="*/ 867364 w 4571995"/>
              <a:gd name="connsiteY384" fmla="*/ 4810439 h 5143496"/>
              <a:gd name="connsiteX385" fmla="*/ 852511 w 4571995"/>
              <a:gd name="connsiteY385" fmla="*/ 4808534 h 5143496"/>
              <a:gd name="connsiteX386" fmla="*/ 801373 w 4571995"/>
              <a:gd name="connsiteY386" fmla="*/ 4808534 h 5143496"/>
              <a:gd name="connsiteX387" fmla="*/ 777872 w 4571995"/>
              <a:gd name="connsiteY387" fmla="*/ 4835839 h 5143496"/>
              <a:gd name="connsiteX388" fmla="*/ 804358 w 4571995"/>
              <a:gd name="connsiteY388" fmla="*/ 4862509 h 5143496"/>
              <a:gd name="connsiteX389" fmla="*/ 821766 w 4571995"/>
              <a:gd name="connsiteY389" fmla="*/ 4858445 h 5143496"/>
              <a:gd name="connsiteX390" fmla="*/ 821766 w 4571995"/>
              <a:gd name="connsiteY390" fmla="*/ 4847523 h 5143496"/>
              <a:gd name="connsiteX391" fmla="*/ 804980 w 4571995"/>
              <a:gd name="connsiteY391" fmla="*/ 4852730 h 5143496"/>
              <a:gd name="connsiteX392" fmla="*/ 790431 w 4571995"/>
              <a:gd name="connsiteY392" fmla="*/ 4839649 h 5143496"/>
              <a:gd name="connsiteX393" fmla="*/ 825497 w 4571995"/>
              <a:gd name="connsiteY393" fmla="*/ 4839649 h 5143496"/>
              <a:gd name="connsiteX394" fmla="*/ 801373 w 4571995"/>
              <a:gd name="connsiteY394" fmla="*/ 4808534 h 5143496"/>
              <a:gd name="connsiteX395" fmla="*/ 1165221 w 4571995"/>
              <a:gd name="connsiteY395" fmla="*/ 4802184 h 5143496"/>
              <a:gd name="connsiteX396" fmla="*/ 1172917 w 4571995"/>
              <a:gd name="connsiteY396" fmla="*/ 4802184 h 5143496"/>
              <a:gd name="connsiteX397" fmla="*/ 1195383 w 4571995"/>
              <a:gd name="connsiteY397" fmla="*/ 4825934 h 5143496"/>
              <a:gd name="connsiteX398" fmla="*/ 1172917 w 4571995"/>
              <a:gd name="connsiteY398" fmla="*/ 4849809 h 5143496"/>
              <a:gd name="connsiteX399" fmla="*/ 1165221 w 4571995"/>
              <a:gd name="connsiteY399" fmla="*/ 4849809 h 5143496"/>
              <a:gd name="connsiteX400" fmla="*/ 1526931 w 4571995"/>
              <a:gd name="connsiteY400" fmla="*/ 4795834 h 5143496"/>
              <a:gd name="connsiteX401" fmla="*/ 1513351 w 4571995"/>
              <a:gd name="connsiteY401" fmla="*/ 4800103 h 5143496"/>
              <a:gd name="connsiteX402" fmla="*/ 1513351 w 4571995"/>
              <a:gd name="connsiteY402" fmla="*/ 4810274 h 5143496"/>
              <a:gd name="connsiteX403" fmla="*/ 1503358 w 4571995"/>
              <a:gd name="connsiteY403" fmla="*/ 4810274 h 5143496"/>
              <a:gd name="connsiteX404" fmla="*/ 1503358 w 4571995"/>
              <a:gd name="connsiteY404" fmla="*/ 4820068 h 5143496"/>
              <a:gd name="connsiteX405" fmla="*/ 1513351 w 4571995"/>
              <a:gd name="connsiteY405" fmla="*/ 4820068 h 5143496"/>
              <a:gd name="connsiteX406" fmla="*/ 1513351 w 4571995"/>
              <a:gd name="connsiteY406" fmla="*/ 4846060 h 5143496"/>
              <a:gd name="connsiteX407" fmla="*/ 1529749 w 4571995"/>
              <a:gd name="connsiteY407" fmla="*/ 4862509 h 5143496"/>
              <a:gd name="connsiteX408" fmla="*/ 1539870 w 4571995"/>
              <a:gd name="connsiteY408" fmla="*/ 4861379 h 5143496"/>
              <a:gd name="connsiteX409" fmla="*/ 1539486 w 4571995"/>
              <a:gd name="connsiteY409" fmla="*/ 4850832 h 5143496"/>
              <a:gd name="connsiteX410" fmla="*/ 1533208 w 4571995"/>
              <a:gd name="connsiteY410" fmla="*/ 4852213 h 5143496"/>
              <a:gd name="connsiteX411" fmla="*/ 1526931 w 4571995"/>
              <a:gd name="connsiteY411" fmla="*/ 4843800 h 5143496"/>
              <a:gd name="connsiteX412" fmla="*/ 1526931 w 4571995"/>
              <a:gd name="connsiteY412" fmla="*/ 4820068 h 5143496"/>
              <a:gd name="connsiteX413" fmla="*/ 1538973 w 4571995"/>
              <a:gd name="connsiteY413" fmla="*/ 4820068 h 5143496"/>
              <a:gd name="connsiteX414" fmla="*/ 1538973 w 4571995"/>
              <a:gd name="connsiteY414" fmla="*/ 4810274 h 5143496"/>
              <a:gd name="connsiteX415" fmla="*/ 1526931 w 4571995"/>
              <a:gd name="connsiteY415" fmla="*/ 4810274 h 5143496"/>
              <a:gd name="connsiteX416" fmla="*/ 1150934 w 4571995"/>
              <a:gd name="connsiteY416" fmla="*/ 4791071 h 5143496"/>
              <a:gd name="connsiteX417" fmla="*/ 1150934 w 4571995"/>
              <a:gd name="connsiteY417" fmla="*/ 4860921 h 5143496"/>
              <a:gd name="connsiteX418" fmla="*/ 1169720 w 4571995"/>
              <a:gd name="connsiteY418" fmla="*/ 4860921 h 5143496"/>
              <a:gd name="connsiteX419" fmla="*/ 1209671 w 4571995"/>
              <a:gd name="connsiteY419" fmla="*/ 4825933 h 5143496"/>
              <a:gd name="connsiteX420" fmla="*/ 1169720 w 4571995"/>
              <a:gd name="connsiteY420" fmla="*/ 4791071 h 5143496"/>
              <a:gd name="connsiteX421" fmla="*/ 717449 w 4571995"/>
              <a:gd name="connsiteY421" fmla="*/ 4791071 h 5143496"/>
              <a:gd name="connsiteX422" fmla="*/ 679448 w 4571995"/>
              <a:gd name="connsiteY422" fmla="*/ 4828044 h 5143496"/>
              <a:gd name="connsiteX423" fmla="*/ 717449 w 4571995"/>
              <a:gd name="connsiteY423" fmla="*/ 4862509 h 5143496"/>
              <a:gd name="connsiteX424" fmla="*/ 739773 w 4571995"/>
              <a:gd name="connsiteY424" fmla="*/ 4859000 h 5143496"/>
              <a:gd name="connsiteX425" fmla="*/ 739773 w 4571995"/>
              <a:gd name="connsiteY425" fmla="*/ 4821777 h 5143496"/>
              <a:gd name="connsiteX426" fmla="*/ 711805 w 4571995"/>
              <a:gd name="connsiteY426" fmla="*/ 4821777 h 5143496"/>
              <a:gd name="connsiteX427" fmla="*/ 711805 w 4571995"/>
              <a:gd name="connsiteY427" fmla="*/ 4832681 h 5143496"/>
              <a:gd name="connsiteX428" fmla="*/ 726478 w 4571995"/>
              <a:gd name="connsiteY428" fmla="*/ 4832681 h 5143496"/>
              <a:gd name="connsiteX429" fmla="*/ 726478 w 4571995"/>
              <a:gd name="connsiteY429" fmla="*/ 4850728 h 5143496"/>
              <a:gd name="connsiteX430" fmla="*/ 717449 w 4571995"/>
              <a:gd name="connsiteY430" fmla="*/ 4851731 h 5143496"/>
              <a:gd name="connsiteX431" fmla="*/ 693870 w 4571995"/>
              <a:gd name="connsiteY431" fmla="*/ 4827041 h 5143496"/>
              <a:gd name="connsiteX432" fmla="*/ 718954 w 4571995"/>
              <a:gd name="connsiteY432" fmla="*/ 4801975 h 5143496"/>
              <a:gd name="connsiteX433" fmla="*/ 736762 w 4571995"/>
              <a:gd name="connsiteY433" fmla="*/ 4805610 h 5143496"/>
              <a:gd name="connsiteX434" fmla="*/ 737766 w 4571995"/>
              <a:gd name="connsiteY434" fmla="*/ 4793954 h 5143496"/>
              <a:gd name="connsiteX435" fmla="*/ 717449 w 4571995"/>
              <a:gd name="connsiteY435" fmla="*/ 4791071 h 5143496"/>
              <a:gd name="connsiteX436" fmla="*/ 1368421 w 4571995"/>
              <a:gd name="connsiteY436" fmla="*/ 4787896 h 5143496"/>
              <a:gd name="connsiteX437" fmla="*/ 1368421 w 4571995"/>
              <a:gd name="connsiteY437" fmla="*/ 4800596 h 5143496"/>
              <a:gd name="connsiteX438" fmla="*/ 1381121 w 4571995"/>
              <a:gd name="connsiteY438" fmla="*/ 4800596 h 5143496"/>
              <a:gd name="connsiteX439" fmla="*/ 1381121 w 4571995"/>
              <a:gd name="connsiteY439" fmla="*/ 4787896 h 5143496"/>
              <a:gd name="connsiteX440" fmla="*/ 977896 w 4571995"/>
              <a:gd name="connsiteY440" fmla="*/ 4787896 h 5143496"/>
              <a:gd name="connsiteX441" fmla="*/ 977896 w 4571995"/>
              <a:gd name="connsiteY441" fmla="*/ 4860921 h 5143496"/>
              <a:gd name="connsiteX442" fmla="*/ 991287 w 4571995"/>
              <a:gd name="connsiteY442" fmla="*/ 4860921 h 5143496"/>
              <a:gd name="connsiteX443" fmla="*/ 991287 w 4571995"/>
              <a:gd name="connsiteY443" fmla="*/ 4836203 h 5143496"/>
              <a:gd name="connsiteX444" fmla="*/ 991413 w 4571995"/>
              <a:gd name="connsiteY444" fmla="*/ 4836203 h 5143496"/>
              <a:gd name="connsiteX445" fmla="*/ 1008593 w 4571995"/>
              <a:gd name="connsiteY445" fmla="*/ 4860921 h 5143496"/>
              <a:gd name="connsiteX446" fmla="*/ 1025521 w 4571995"/>
              <a:gd name="connsiteY446" fmla="*/ 4860921 h 5143496"/>
              <a:gd name="connsiteX447" fmla="*/ 1004046 w 4571995"/>
              <a:gd name="connsiteY447" fmla="*/ 4832690 h 5143496"/>
              <a:gd name="connsiteX448" fmla="*/ 1023121 w 4571995"/>
              <a:gd name="connsiteY448" fmla="*/ 4809854 h 5143496"/>
              <a:gd name="connsiteX449" fmla="*/ 1007457 w 4571995"/>
              <a:gd name="connsiteY449" fmla="*/ 4809854 h 5143496"/>
              <a:gd name="connsiteX450" fmla="*/ 991413 w 4571995"/>
              <a:gd name="connsiteY450" fmla="*/ 4830306 h 5143496"/>
              <a:gd name="connsiteX451" fmla="*/ 991287 w 4571995"/>
              <a:gd name="connsiteY451" fmla="*/ 4830306 h 5143496"/>
              <a:gd name="connsiteX452" fmla="*/ 991287 w 4571995"/>
              <a:gd name="connsiteY452" fmla="*/ 4787896 h 5143496"/>
              <a:gd name="connsiteX453" fmla="*/ 754061 w 4571995"/>
              <a:gd name="connsiteY453" fmla="*/ 4787896 h 5143496"/>
              <a:gd name="connsiteX454" fmla="*/ 754061 w 4571995"/>
              <a:gd name="connsiteY454" fmla="*/ 4800596 h 5143496"/>
              <a:gd name="connsiteX455" fmla="*/ 766760 w 4571995"/>
              <a:gd name="connsiteY455" fmla="*/ 4800596 h 5143496"/>
              <a:gd name="connsiteX456" fmla="*/ 766760 w 4571995"/>
              <a:gd name="connsiteY456" fmla="*/ 4787896 h 5143496"/>
              <a:gd name="connsiteX457" fmla="*/ 341343 w 4571995"/>
              <a:gd name="connsiteY457" fmla="*/ 4787896 h 5143496"/>
              <a:gd name="connsiteX458" fmla="*/ 252411 w 4571995"/>
              <a:gd name="connsiteY458" fmla="*/ 4876859 h 5143496"/>
              <a:gd name="connsiteX459" fmla="*/ 341343 w 4571995"/>
              <a:gd name="connsiteY459" fmla="*/ 4965696 h 5143496"/>
              <a:gd name="connsiteX460" fmla="*/ 518954 w 4571995"/>
              <a:gd name="connsiteY460" fmla="*/ 4965696 h 5143496"/>
              <a:gd name="connsiteX461" fmla="*/ 608013 w 4571995"/>
              <a:gd name="connsiteY461" fmla="*/ 4876859 h 5143496"/>
              <a:gd name="connsiteX462" fmla="*/ 518954 w 4571995"/>
              <a:gd name="connsiteY462" fmla="*/ 4787896 h 5143496"/>
              <a:gd name="connsiteX463" fmla="*/ 414447 w 4571995"/>
              <a:gd name="connsiteY463" fmla="*/ 4787896 h 5143496"/>
              <a:gd name="connsiteX464" fmla="*/ 414447 w 4571995"/>
              <a:gd name="connsiteY464" fmla="*/ 4861027 h 5143496"/>
              <a:gd name="connsiteX465" fmla="*/ 341343 w 4571995"/>
              <a:gd name="connsiteY465" fmla="*/ 4861027 h 5143496"/>
              <a:gd name="connsiteX466" fmla="*/ 341343 w 4571995"/>
              <a:gd name="connsiteY466" fmla="*/ 4892566 h 5143496"/>
              <a:gd name="connsiteX467" fmla="*/ 414447 w 4571995"/>
              <a:gd name="connsiteY467" fmla="*/ 4892566 h 5143496"/>
              <a:gd name="connsiteX468" fmla="*/ 414447 w 4571995"/>
              <a:gd name="connsiteY468" fmla="*/ 4934157 h 5143496"/>
              <a:gd name="connsiteX469" fmla="*/ 341343 w 4571995"/>
              <a:gd name="connsiteY469" fmla="*/ 4934157 h 5143496"/>
              <a:gd name="connsiteX470" fmla="*/ 283939 w 4571995"/>
              <a:gd name="connsiteY470" fmla="*/ 4876859 h 5143496"/>
              <a:gd name="connsiteX471" fmla="*/ 341343 w 4571995"/>
              <a:gd name="connsiteY471" fmla="*/ 4819435 h 5143496"/>
              <a:gd name="connsiteX472" fmla="*/ 377895 w 4571995"/>
              <a:gd name="connsiteY472" fmla="*/ 4819435 h 5143496"/>
              <a:gd name="connsiteX473" fmla="*/ 377895 w 4571995"/>
              <a:gd name="connsiteY473" fmla="*/ 4787896 h 5143496"/>
              <a:gd name="connsiteX474" fmla="*/ 0 w 4571995"/>
              <a:gd name="connsiteY474" fmla="*/ 0 h 5143496"/>
              <a:gd name="connsiteX475" fmla="*/ 4571995 w 4571995"/>
              <a:gd name="connsiteY475" fmla="*/ 0 h 5143496"/>
              <a:gd name="connsiteX476" fmla="*/ 4571995 w 4571995"/>
              <a:gd name="connsiteY476" fmla="*/ 5143496 h 5143496"/>
              <a:gd name="connsiteX477" fmla="*/ 0 w 4571995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4571995" h="5143496">
                <a:moveTo>
                  <a:pt x="846805" y="4938709"/>
                </a:moveTo>
                <a:cubicBezTo>
                  <a:pt x="848698" y="4938709"/>
                  <a:pt x="850593" y="4938946"/>
                  <a:pt x="852487" y="4938946"/>
                </a:cubicBezTo>
                <a:lnTo>
                  <a:pt x="852487" y="4942856"/>
                </a:lnTo>
                <a:cubicBezTo>
                  <a:pt x="852487" y="4949490"/>
                  <a:pt x="847814" y="4954584"/>
                  <a:pt x="839101" y="4954584"/>
                </a:cubicBezTo>
                <a:cubicBezTo>
                  <a:pt x="835187" y="4954584"/>
                  <a:pt x="830262" y="4952096"/>
                  <a:pt x="830262" y="4947358"/>
                </a:cubicBezTo>
                <a:cubicBezTo>
                  <a:pt x="830262" y="4939420"/>
                  <a:pt x="842006" y="4938709"/>
                  <a:pt x="846805" y="4938709"/>
                </a:cubicBezTo>
                <a:close/>
                <a:moveTo>
                  <a:pt x="1518868" y="4919659"/>
                </a:moveTo>
                <a:cubicBezTo>
                  <a:pt x="1526195" y="4919659"/>
                  <a:pt x="1530347" y="4925410"/>
                  <a:pt x="1530347" y="4932359"/>
                </a:cubicBezTo>
                <a:lnTo>
                  <a:pt x="1506535" y="4932359"/>
                </a:lnTo>
                <a:cubicBezTo>
                  <a:pt x="1507145" y="4926488"/>
                  <a:pt x="1510565" y="4919659"/>
                  <a:pt x="1518868" y="4919659"/>
                </a:cubicBezTo>
                <a:close/>
                <a:moveTo>
                  <a:pt x="1369581" y="4919659"/>
                </a:moveTo>
                <a:cubicBezTo>
                  <a:pt x="1376870" y="4919659"/>
                  <a:pt x="1381122" y="4925410"/>
                  <a:pt x="1381122" y="4932359"/>
                </a:cubicBezTo>
                <a:lnTo>
                  <a:pt x="1357310" y="4932359"/>
                </a:lnTo>
                <a:cubicBezTo>
                  <a:pt x="1357918" y="4926488"/>
                  <a:pt x="1361320" y="4919659"/>
                  <a:pt x="1369581" y="4919659"/>
                </a:cubicBezTo>
                <a:close/>
                <a:moveTo>
                  <a:pt x="1313219" y="4919659"/>
                </a:moveTo>
                <a:cubicBezTo>
                  <a:pt x="1322671" y="4919659"/>
                  <a:pt x="1327148" y="4928545"/>
                  <a:pt x="1327148" y="4937307"/>
                </a:cubicBezTo>
                <a:cubicBezTo>
                  <a:pt x="1327148" y="4944958"/>
                  <a:pt x="1323044" y="4954584"/>
                  <a:pt x="1313343" y="4954584"/>
                </a:cubicBezTo>
                <a:cubicBezTo>
                  <a:pt x="1304016" y="4954584"/>
                  <a:pt x="1300161" y="4944341"/>
                  <a:pt x="1300409" y="4936937"/>
                </a:cubicBezTo>
                <a:cubicBezTo>
                  <a:pt x="1300161" y="4928545"/>
                  <a:pt x="1303892" y="4919659"/>
                  <a:pt x="1313219" y="4919659"/>
                </a:cubicBezTo>
                <a:close/>
                <a:moveTo>
                  <a:pt x="1142205" y="4919659"/>
                </a:moveTo>
                <a:cubicBezTo>
                  <a:pt x="1151662" y="4919659"/>
                  <a:pt x="1157286" y="4928298"/>
                  <a:pt x="1157286" y="4937183"/>
                </a:cubicBezTo>
                <a:cubicBezTo>
                  <a:pt x="1157286" y="4945452"/>
                  <a:pt x="1152557" y="4954584"/>
                  <a:pt x="1142205" y="4954584"/>
                </a:cubicBezTo>
                <a:cubicBezTo>
                  <a:pt x="1131725" y="4954584"/>
                  <a:pt x="1127124" y="4945452"/>
                  <a:pt x="1127124" y="4937183"/>
                </a:cubicBezTo>
                <a:cubicBezTo>
                  <a:pt x="1127124" y="4928298"/>
                  <a:pt x="1132619" y="4919659"/>
                  <a:pt x="1142205" y="4919659"/>
                </a:cubicBezTo>
                <a:close/>
                <a:moveTo>
                  <a:pt x="1011716" y="4919659"/>
                </a:moveTo>
                <a:cubicBezTo>
                  <a:pt x="1021004" y="4919659"/>
                  <a:pt x="1025523" y="4928327"/>
                  <a:pt x="1025523" y="4938269"/>
                </a:cubicBezTo>
                <a:cubicBezTo>
                  <a:pt x="1025523" y="4947319"/>
                  <a:pt x="1019875" y="4954584"/>
                  <a:pt x="1011716" y="4954584"/>
                </a:cubicBezTo>
                <a:cubicBezTo>
                  <a:pt x="1003557" y="4954584"/>
                  <a:pt x="998536" y="4946682"/>
                  <a:pt x="998536" y="4937632"/>
                </a:cubicBezTo>
                <a:cubicBezTo>
                  <a:pt x="998536" y="4929474"/>
                  <a:pt x="1002929" y="4919659"/>
                  <a:pt x="1011716" y="4919659"/>
                </a:cubicBezTo>
                <a:close/>
                <a:moveTo>
                  <a:pt x="791854" y="4919659"/>
                </a:moveTo>
                <a:cubicBezTo>
                  <a:pt x="799144" y="4919659"/>
                  <a:pt x="803274" y="4925410"/>
                  <a:pt x="803274" y="4932359"/>
                </a:cubicBezTo>
                <a:lnTo>
                  <a:pt x="779463" y="4932359"/>
                </a:lnTo>
                <a:cubicBezTo>
                  <a:pt x="780071" y="4926488"/>
                  <a:pt x="783594" y="4919659"/>
                  <a:pt x="791854" y="4919659"/>
                </a:cubicBezTo>
                <a:close/>
                <a:moveTo>
                  <a:pt x="1268411" y="4913309"/>
                </a:moveTo>
                <a:lnTo>
                  <a:pt x="1268411" y="4960934"/>
                </a:lnTo>
                <a:lnTo>
                  <a:pt x="1277936" y="4960934"/>
                </a:lnTo>
                <a:lnTo>
                  <a:pt x="1277936" y="4913309"/>
                </a:lnTo>
                <a:close/>
                <a:moveTo>
                  <a:pt x="911223" y="4913309"/>
                </a:moveTo>
                <a:lnTo>
                  <a:pt x="911223" y="4960934"/>
                </a:lnTo>
                <a:lnTo>
                  <a:pt x="919160" y="4960934"/>
                </a:lnTo>
                <a:lnTo>
                  <a:pt x="919160" y="4913309"/>
                </a:lnTo>
                <a:close/>
                <a:moveTo>
                  <a:pt x="1519128" y="4911721"/>
                </a:moveTo>
                <a:cubicBezTo>
                  <a:pt x="1505758" y="4911721"/>
                  <a:pt x="1497010" y="4921881"/>
                  <a:pt x="1497010" y="4936285"/>
                </a:cubicBezTo>
                <a:cubicBezTo>
                  <a:pt x="1497010" y="4952104"/>
                  <a:pt x="1504633" y="4962521"/>
                  <a:pt x="1521378" y="4962521"/>
                </a:cubicBezTo>
                <a:cubicBezTo>
                  <a:pt x="1529250" y="4962521"/>
                  <a:pt x="1533000" y="4960721"/>
                  <a:pt x="1536373" y="4959435"/>
                </a:cubicBezTo>
                <a:lnTo>
                  <a:pt x="1536373" y="4950432"/>
                </a:lnTo>
                <a:cubicBezTo>
                  <a:pt x="1534124" y="4952361"/>
                  <a:pt x="1527501" y="4955319"/>
                  <a:pt x="1521753" y="4955319"/>
                </a:cubicBezTo>
                <a:cubicBezTo>
                  <a:pt x="1513506" y="4955319"/>
                  <a:pt x="1506258" y="4948760"/>
                  <a:pt x="1506258" y="4939115"/>
                </a:cubicBezTo>
                <a:lnTo>
                  <a:pt x="1539872" y="4939115"/>
                </a:lnTo>
                <a:cubicBezTo>
                  <a:pt x="1539872" y="4923553"/>
                  <a:pt x="1534874" y="4911721"/>
                  <a:pt x="1519128" y="4911721"/>
                </a:cubicBezTo>
                <a:close/>
                <a:moveTo>
                  <a:pt x="1479684" y="4911721"/>
                </a:moveTo>
                <a:cubicBezTo>
                  <a:pt x="1465340" y="4911721"/>
                  <a:pt x="1455735" y="4922396"/>
                  <a:pt x="1455735" y="4937186"/>
                </a:cubicBezTo>
                <a:cubicBezTo>
                  <a:pt x="1455735" y="4951075"/>
                  <a:pt x="1465464" y="4962521"/>
                  <a:pt x="1479684" y="4962521"/>
                </a:cubicBezTo>
                <a:cubicBezTo>
                  <a:pt x="1482802" y="4962521"/>
                  <a:pt x="1487043" y="4962264"/>
                  <a:pt x="1490660" y="4960592"/>
                </a:cubicBezTo>
                <a:lnTo>
                  <a:pt x="1489912" y="4952618"/>
                </a:lnTo>
                <a:cubicBezTo>
                  <a:pt x="1487293" y="4954419"/>
                  <a:pt x="1483551" y="4955319"/>
                  <a:pt x="1480682" y="4955319"/>
                </a:cubicBezTo>
                <a:cubicBezTo>
                  <a:pt x="1469456" y="4955319"/>
                  <a:pt x="1464965" y="4945802"/>
                  <a:pt x="1464965" y="4937186"/>
                </a:cubicBezTo>
                <a:cubicBezTo>
                  <a:pt x="1464965" y="4927926"/>
                  <a:pt x="1470329" y="4918923"/>
                  <a:pt x="1480058" y="4918923"/>
                </a:cubicBezTo>
                <a:cubicBezTo>
                  <a:pt x="1482802" y="4918923"/>
                  <a:pt x="1486170" y="4919695"/>
                  <a:pt x="1489538" y="4921110"/>
                </a:cubicBezTo>
                <a:lnTo>
                  <a:pt x="1490286" y="4913650"/>
                </a:lnTo>
                <a:cubicBezTo>
                  <a:pt x="1487792" y="4912622"/>
                  <a:pt x="1483176" y="4911721"/>
                  <a:pt x="1479684" y="4911721"/>
                </a:cubicBezTo>
                <a:close/>
                <a:moveTo>
                  <a:pt x="1426400" y="4911721"/>
                </a:moveTo>
                <a:cubicBezTo>
                  <a:pt x="1419727" y="4911721"/>
                  <a:pt x="1413310" y="4915028"/>
                  <a:pt x="1410615" y="4920496"/>
                </a:cubicBezTo>
                <a:lnTo>
                  <a:pt x="1410359" y="4920496"/>
                </a:lnTo>
                <a:lnTo>
                  <a:pt x="1410359" y="4912866"/>
                </a:lnTo>
                <a:lnTo>
                  <a:pt x="1401760" y="4912866"/>
                </a:lnTo>
                <a:lnTo>
                  <a:pt x="1401760" y="4960934"/>
                </a:lnTo>
                <a:lnTo>
                  <a:pt x="1410744" y="4960934"/>
                </a:lnTo>
                <a:lnTo>
                  <a:pt x="1410744" y="4938680"/>
                </a:lnTo>
                <a:cubicBezTo>
                  <a:pt x="1410744" y="4926981"/>
                  <a:pt x="1415235" y="4918843"/>
                  <a:pt x="1425373" y="4918843"/>
                </a:cubicBezTo>
                <a:cubicBezTo>
                  <a:pt x="1433201" y="4919351"/>
                  <a:pt x="1435639" y="4924819"/>
                  <a:pt x="1435639" y="4936010"/>
                </a:cubicBezTo>
                <a:lnTo>
                  <a:pt x="1435639" y="4960934"/>
                </a:lnTo>
                <a:lnTo>
                  <a:pt x="1444623" y="4960934"/>
                </a:lnTo>
                <a:lnTo>
                  <a:pt x="1444623" y="4932322"/>
                </a:lnTo>
                <a:cubicBezTo>
                  <a:pt x="1444623" y="4919478"/>
                  <a:pt x="1438976" y="4911721"/>
                  <a:pt x="1426400" y="4911721"/>
                </a:cubicBezTo>
                <a:close/>
                <a:moveTo>
                  <a:pt x="1369839" y="4911721"/>
                </a:moveTo>
                <a:cubicBezTo>
                  <a:pt x="1356507" y="4911721"/>
                  <a:pt x="1347785" y="4921881"/>
                  <a:pt x="1347785" y="4936285"/>
                </a:cubicBezTo>
                <a:cubicBezTo>
                  <a:pt x="1347785" y="4952104"/>
                  <a:pt x="1355386" y="4962521"/>
                  <a:pt x="1372082" y="4962521"/>
                </a:cubicBezTo>
                <a:cubicBezTo>
                  <a:pt x="1379932" y="4962521"/>
                  <a:pt x="1383670" y="4960721"/>
                  <a:pt x="1387035" y="4959435"/>
                </a:cubicBezTo>
                <a:lnTo>
                  <a:pt x="1387035" y="4950432"/>
                </a:lnTo>
                <a:cubicBezTo>
                  <a:pt x="1384916" y="4952361"/>
                  <a:pt x="1378188" y="4955319"/>
                  <a:pt x="1372456" y="4955319"/>
                </a:cubicBezTo>
                <a:cubicBezTo>
                  <a:pt x="1364357" y="4955319"/>
                  <a:pt x="1357006" y="4948760"/>
                  <a:pt x="1357006" y="4939115"/>
                </a:cubicBezTo>
                <a:lnTo>
                  <a:pt x="1390648" y="4939115"/>
                </a:lnTo>
                <a:cubicBezTo>
                  <a:pt x="1390648" y="4923553"/>
                  <a:pt x="1385539" y="4911721"/>
                  <a:pt x="1369839" y="4911721"/>
                </a:cubicBezTo>
                <a:close/>
                <a:moveTo>
                  <a:pt x="1201722" y="4911721"/>
                </a:moveTo>
                <a:cubicBezTo>
                  <a:pt x="1195152" y="4911721"/>
                  <a:pt x="1188955" y="4915028"/>
                  <a:pt x="1186352" y="4920496"/>
                </a:cubicBezTo>
                <a:lnTo>
                  <a:pt x="1186228" y="4920496"/>
                </a:lnTo>
                <a:lnTo>
                  <a:pt x="1186228" y="4912866"/>
                </a:lnTo>
                <a:lnTo>
                  <a:pt x="1177923" y="4912866"/>
                </a:lnTo>
                <a:lnTo>
                  <a:pt x="1177923" y="4960934"/>
                </a:lnTo>
                <a:lnTo>
                  <a:pt x="1186476" y="4960934"/>
                </a:lnTo>
                <a:lnTo>
                  <a:pt x="1186476" y="4938680"/>
                </a:lnTo>
                <a:cubicBezTo>
                  <a:pt x="1186476" y="4926981"/>
                  <a:pt x="1190938" y="4918843"/>
                  <a:pt x="1200730" y="4918843"/>
                </a:cubicBezTo>
                <a:cubicBezTo>
                  <a:pt x="1208291" y="4919351"/>
                  <a:pt x="1210646" y="4924819"/>
                  <a:pt x="1210646" y="4936010"/>
                </a:cubicBezTo>
                <a:lnTo>
                  <a:pt x="1210646" y="4960934"/>
                </a:lnTo>
                <a:lnTo>
                  <a:pt x="1219198" y="4960934"/>
                </a:lnTo>
                <a:lnTo>
                  <a:pt x="1219198" y="4932322"/>
                </a:lnTo>
                <a:cubicBezTo>
                  <a:pt x="1219198" y="4919478"/>
                  <a:pt x="1213869" y="4911721"/>
                  <a:pt x="1201722" y="4911721"/>
                </a:cubicBezTo>
                <a:close/>
                <a:moveTo>
                  <a:pt x="1142205" y="4911721"/>
                </a:moveTo>
                <a:cubicBezTo>
                  <a:pt x="1127467" y="4911721"/>
                  <a:pt x="1117599" y="4922396"/>
                  <a:pt x="1117599" y="4937186"/>
                </a:cubicBezTo>
                <a:cubicBezTo>
                  <a:pt x="1117599" y="4951075"/>
                  <a:pt x="1127595" y="4962521"/>
                  <a:pt x="1142205" y="4962521"/>
                </a:cubicBezTo>
                <a:cubicBezTo>
                  <a:pt x="1156686" y="4962521"/>
                  <a:pt x="1166811" y="4951075"/>
                  <a:pt x="1166811" y="4937186"/>
                </a:cubicBezTo>
                <a:cubicBezTo>
                  <a:pt x="1166811" y="4922396"/>
                  <a:pt x="1156943" y="4911721"/>
                  <a:pt x="1142205" y="4911721"/>
                </a:cubicBezTo>
                <a:close/>
                <a:moveTo>
                  <a:pt x="1010683" y="4911721"/>
                </a:moveTo>
                <a:cubicBezTo>
                  <a:pt x="996064" y="4911721"/>
                  <a:pt x="989011" y="4924905"/>
                  <a:pt x="989011" y="4937202"/>
                </a:cubicBezTo>
                <a:cubicBezTo>
                  <a:pt x="989011" y="4949625"/>
                  <a:pt x="995808" y="4960781"/>
                  <a:pt x="1009657" y="4960781"/>
                </a:cubicBezTo>
                <a:cubicBezTo>
                  <a:pt x="1015941" y="4960781"/>
                  <a:pt x="1022096" y="4958246"/>
                  <a:pt x="1025943" y="4953302"/>
                </a:cubicBezTo>
                <a:lnTo>
                  <a:pt x="1026071" y="4953302"/>
                </a:lnTo>
                <a:lnTo>
                  <a:pt x="1026071" y="4957992"/>
                </a:lnTo>
                <a:cubicBezTo>
                  <a:pt x="1026071" y="4968134"/>
                  <a:pt x="1020557" y="4974472"/>
                  <a:pt x="1011068" y="4974472"/>
                </a:cubicBezTo>
                <a:cubicBezTo>
                  <a:pt x="1004528" y="4974472"/>
                  <a:pt x="1000552" y="4973204"/>
                  <a:pt x="993628" y="4970162"/>
                </a:cubicBezTo>
                <a:lnTo>
                  <a:pt x="992730" y="4978275"/>
                </a:lnTo>
                <a:cubicBezTo>
                  <a:pt x="1000552" y="4980937"/>
                  <a:pt x="1004912" y="4981571"/>
                  <a:pt x="1010042" y="4981571"/>
                </a:cubicBezTo>
                <a:cubicBezTo>
                  <a:pt x="1027482" y="4981571"/>
                  <a:pt x="1035048" y="4973204"/>
                  <a:pt x="1035048" y="4958626"/>
                </a:cubicBezTo>
                <a:lnTo>
                  <a:pt x="1035048" y="4912862"/>
                </a:lnTo>
                <a:lnTo>
                  <a:pt x="1026841" y="4912862"/>
                </a:lnTo>
                <a:lnTo>
                  <a:pt x="1026841" y="4919961"/>
                </a:lnTo>
                <a:lnTo>
                  <a:pt x="1026584" y="4919961"/>
                </a:lnTo>
                <a:cubicBezTo>
                  <a:pt x="1023891" y="4914890"/>
                  <a:pt x="1019147" y="4911721"/>
                  <a:pt x="1010683" y="4911721"/>
                </a:cubicBezTo>
                <a:close/>
                <a:moveTo>
                  <a:pt x="960350" y="4911721"/>
                </a:moveTo>
                <a:cubicBezTo>
                  <a:pt x="953924" y="4911721"/>
                  <a:pt x="947622" y="4915028"/>
                  <a:pt x="945150" y="4920496"/>
                </a:cubicBezTo>
                <a:lnTo>
                  <a:pt x="944903" y="4920496"/>
                </a:lnTo>
                <a:lnTo>
                  <a:pt x="944903" y="4912866"/>
                </a:lnTo>
                <a:lnTo>
                  <a:pt x="936623" y="4912866"/>
                </a:lnTo>
                <a:lnTo>
                  <a:pt x="936623" y="4960934"/>
                </a:lnTo>
                <a:lnTo>
                  <a:pt x="945150" y="4960934"/>
                </a:lnTo>
                <a:lnTo>
                  <a:pt x="945150" y="4938680"/>
                </a:lnTo>
                <a:cubicBezTo>
                  <a:pt x="945150" y="4926981"/>
                  <a:pt x="949599" y="4918843"/>
                  <a:pt x="959362" y="4918843"/>
                </a:cubicBezTo>
                <a:cubicBezTo>
                  <a:pt x="966900" y="4919351"/>
                  <a:pt x="969248" y="4924819"/>
                  <a:pt x="969248" y="4936010"/>
                </a:cubicBezTo>
                <a:lnTo>
                  <a:pt x="969248" y="4960934"/>
                </a:lnTo>
                <a:lnTo>
                  <a:pt x="977898" y="4960934"/>
                </a:lnTo>
                <a:lnTo>
                  <a:pt x="977898" y="4932322"/>
                </a:lnTo>
                <a:cubicBezTo>
                  <a:pt x="977898" y="4919478"/>
                  <a:pt x="972461" y="4911721"/>
                  <a:pt x="960350" y="4911721"/>
                </a:cubicBezTo>
                <a:close/>
                <a:moveTo>
                  <a:pt x="842144" y="4911721"/>
                </a:moveTo>
                <a:cubicBezTo>
                  <a:pt x="835991" y="4911721"/>
                  <a:pt x="830736" y="4913650"/>
                  <a:pt x="826249" y="4916351"/>
                </a:cubicBezTo>
                <a:lnTo>
                  <a:pt x="826762" y="4923939"/>
                </a:lnTo>
                <a:cubicBezTo>
                  <a:pt x="830351" y="4920852"/>
                  <a:pt x="835735" y="4918923"/>
                  <a:pt x="840734" y="4918923"/>
                </a:cubicBezTo>
                <a:cubicBezTo>
                  <a:pt x="849706" y="4918923"/>
                  <a:pt x="852783" y="4923296"/>
                  <a:pt x="852783" y="4931655"/>
                </a:cubicBezTo>
                <a:cubicBezTo>
                  <a:pt x="849194" y="4931398"/>
                  <a:pt x="846758" y="4931398"/>
                  <a:pt x="843297" y="4931398"/>
                </a:cubicBezTo>
                <a:cubicBezTo>
                  <a:pt x="834068" y="4931398"/>
                  <a:pt x="820737" y="4935256"/>
                  <a:pt x="820737" y="4947474"/>
                </a:cubicBezTo>
                <a:cubicBezTo>
                  <a:pt x="820737" y="4958020"/>
                  <a:pt x="828044" y="4962521"/>
                  <a:pt x="838426" y="4962521"/>
                </a:cubicBezTo>
                <a:cubicBezTo>
                  <a:pt x="846630" y="4962521"/>
                  <a:pt x="851373" y="4958149"/>
                  <a:pt x="853424" y="4955191"/>
                </a:cubicBezTo>
                <a:lnTo>
                  <a:pt x="853680" y="4955191"/>
                </a:lnTo>
                <a:lnTo>
                  <a:pt x="853680" y="4961492"/>
                </a:lnTo>
                <a:lnTo>
                  <a:pt x="862012" y="4961492"/>
                </a:lnTo>
                <a:cubicBezTo>
                  <a:pt x="861883" y="4959949"/>
                  <a:pt x="861627" y="4957506"/>
                  <a:pt x="861627" y="4951975"/>
                </a:cubicBezTo>
                <a:lnTo>
                  <a:pt x="861627" y="4931784"/>
                </a:lnTo>
                <a:cubicBezTo>
                  <a:pt x="861627" y="4918537"/>
                  <a:pt x="855987" y="4911721"/>
                  <a:pt x="842144" y="4911721"/>
                </a:cubicBezTo>
                <a:close/>
                <a:moveTo>
                  <a:pt x="791992" y="4911721"/>
                </a:moveTo>
                <a:cubicBezTo>
                  <a:pt x="778785" y="4911721"/>
                  <a:pt x="769938" y="4921881"/>
                  <a:pt x="769938" y="4936285"/>
                </a:cubicBezTo>
                <a:cubicBezTo>
                  <a:pt x="769938" y="4952104"/>
                  <a:pt x="777663" y="4962521"/>
                  <a:pt x="794359" y="4962521"/>
                </a:cubicBezTo>
                <a:cubicBezTo>
                  <a:pt x="802084" y="4962521"/>
                  <a:pt x="805822" y="4960721"/>
                  <a:pt x="809186" y="4959435"/>
                </a:cubicBezTo>
                <a:lnTo>
                  <a:pt x="809186" y="4950432"/>
                </a:lnTo>
                <a:cubicBezTo>
                  <a:pt x="807068" y="4952361"/>
                  <a:pt x="800464" y="4955319"/>
                  <a:pt x="794733" y="4955319"/>
                </a:cubicBezTo>
                <a:cubicBezTo>
                  <a:pt x="786510" y="4955319"/>
                  <a:pt x="779159" y="4948760"/>
                  <a:pt x="779159" y="4939115"/>
                </a:cubicBezTo>
                <a:lnTo>
                  <a:pt x="812799" y="4939115"/>
                </a:lnTo>
                <a:cubicBezTo>
                  <a:pt x="812799" y="4923553"/>
                  <a:pt x="807691" y="4911721"/>
                  <a:pt x="791992" y="4911721"/>
                </a:cubicBezTo>
                <a:close/>
                <a:moveTo>
                  <a:pt x="759639" y="4911721"/>
                </a:moveTo>
                <a:cubicBezTo>
                  <a:pt x="754823" y="4911721"/>
                  <a:pt x="750008" y="4915282"/>
                  <a:pt x="747842" y="4920368"/>
                </a:cubicBezTo>
                <a:lnTo>
                  <a:pt x="747601" y="4920368"/>
                </a:lnTo>
                <a:lnTo>
                  <a:pt x="747601" y="4912866"/>
                </a:lnTo>
                <a:lnTo>
                  <a:pt x="739776" y="4912866"/>
                </a:lnTo>
                <a:lnTo>
                  <a:pt x="739776" y="4960934"/>
                </a:lnTo>
                <a:lnTo>
                  <a:pt x="748202" y="4960934"/>
                </a:lnTo>
                <a:lnTo>
                  <a:pt x="748202" y="4939062"/>
                </a:lnTo>
                <a:cubicBezTo>
                  <a:pt x="748202" y="4926981"/>
                  <a:pt x="753018" y="4919478"/>
                  <a:pt x="760602" y="4919478"/>
                </a:cubicBezTo>
                <a:cubicBezTo>
                  <a:pt x="761926" y="4919478"/>
                  <a:pt x="763732" y="4919606"/>
                  <a:pt x="765175" y="4920368"/>
                </a:cubicBezTo>
                <a:lnTo>
                  <a:pt x="765175" y="4912357"/>
                </a:lnTo>
                <a:cubicBezTo>
                  <a:pt x="763370" y="4911976"/>
                  <a:pt x="762166" y="4911721"/>
                  <a:pt x="759639" y="4911721"/>
                </a:cubicBezTo>
                <a:close/>
                <a:moveTo>
                  <a:pt x="886520" y="4899021"/>
                </a:moveTo>
                <a:lnTo>
                  <a:pt x="877673" y="4901966"/>
                </a:lnTo>
                <a:lnTo>
                  <a:pt x="877673" y="4913104"/>
                </a:lnTo>
                <a:lnTo>
                  <a:pt x="866774" y="4913104"/>
                </a:lnTo>
                <a:lnTo>
                  <a:pt x="866774" y="4920273"/>
                </a:lnTo>
                <a:lnTo>
                  <a:pt x="877673" y="4920273"/>
                </a:lnTo>
                <a:lnTo>
                  <a:pt x="877673" y="4948567"/>
                </a:lnTo>
                <a:cubicBezTo>
                  <a:pt x="877673" y="4958168"/>
                  <a:pt x="883314" y="4962521"/>
                  <a:pt x="892546" y="4962521"/>
                </a:cubicBezTo>
                <a:cubicBezTo>
                  <a:pt x="895367" y="4962521"/>
                  <a:pt x="898187" y="4961881"/>
                  <a:pt x="900111" y="4961241"/>
                </a:cubicBezTo>
                <a:lnTo>
                  <a:pt x="900111" y="4953688"/>
                </a:lnTo>
                <a:cubicBezTo>
                  <a:pt x="898829" y="4954584"/>
                  <a:pt x="896777" y="4955352"/>
                  <a:pt x="894084" y="4955352"/>
                </a:cubicBezTo>
                <a:cubicBezTo>
                  <a:pt x="889981" y="4955352"/>
                  <a:pt x="886520" y="4952407"/>
                  <a:pt x="886520" y="4946774"/>
                </a:cubicBezTo>
                <a:lnTo>
                  <a:pt x="886520" y="4920273"/>
                </a:lnTo>
                <a:lnTo>
                  <a:pt x="899341" y="4920273"/>
                </a:lnTo>
                <a:lnTo>
                  <a:pt x="899341" y="4913104"/>
                </a:lnTo>
                <a:lnTo>
                  <a:pt x="886520" y="4913104"/>
                </a:lnTo>
                <a:close/>
                <a:moveTo>
                  <a:pt x="1098072" y="4894259"/>
                </a:moveTo>
                <a:cubicBezTo>
                  <a:pt x="1078135" y="4894259"/>
                  <a:pt x="1063624" y="4907810"/>
                  <a:pt x="1063624" y="4928135"/>
                </a:cubicBezTo>
                <a:cubicBezTo>
                  <a:pt x="1063624" y="4949100"/>
                  <a:pt x="1077378" y="4962522"/>
                  <a:pt x="1097946" y="4962522"/>
                </a:cubicBezTo>
                <a:cubicBezTo>
                  <a:pt x="1101858" y="4962522"/>
                  <a:pt x="1107915" y="4962267"/>
                  <a:pt x="1112836" y="4960221"/>
                </a:cubicBezTo>
                <a:lnTo>
                  <a:pt x="1112205" y="4951017"/>
                </a:lnTo>
                <a:cubicBezTo>
                  <a:pt x="1109050" y="4953063"/>
                  <a:pt x="1102741" y="4954213"/>
                  <a:pt x="1098072" y="4954213"/>
                </a:cubicBezTo>
                <a:cubicBezTo>
                  <a:pt x="1084571" y="4954213"/>
                  <a:pt x="1073466" y="4943986"/>
                  <a:pt x="1073466" y="4928391"/>
                </a:cubicBezTo>
                <a:cubicBezTo>
                  <a:pt x="1073466" y="4913562"/>
                  <a:pt x="1083435" y="4902568"/>
                  <a:pt x="1098577" y="4902568"/>
                </a:cubicBezTo>
                <a:cubicBezTo>
                  <a:pt x="1103246" y="4902568"/>
                  <a:pt x="1107915" y="4903847"/>
                  <a:pt x="1111953" y="4906276"/>
                </a:cubicBezTo>
                <a:lnTo>
                  <a:pt x="1112710" y="4897072"/>
                </a:lnTo>
                <a:cubicBezTo>
                  <a:pt x="1108041" y="4895026"/>
                  <a:pt x="1103120" y="4894259"/>
                  <a:pt x="1098072" y="4894259"/>
                </a:cubicBezTo>
                <a:close/>
                <a:moveTo>
                  <a:pt x="714376" y="4894259"/>
                </a:moveTo>
                <a:cubicBezTo>
                  <a:pt x="695204" y="4894259"/>
                  <a:pt x="681039" y="4907810"/>
                  <a:pt x="681039" y="4928135"/>
                </a:cubicBezTo>
                <a:cubicBezTo>
                  <a:pt x="681039" y="4949100"/>
                  <a:pt x="694349" y="4962522"/>
                  <a:pt x="714376" y="4962522"/>
                </a:cubicBezTo>
                <a:cubicBezTo>
                  <a:pt x="718040" y="4962522"/>
                  <a:pt x="723901" y="4962267"/>
                  <a:pt x="728664" y="4960221"/>
                </a:cubicBezTo>
                <a:lnTo>
                  <a:pt x="728175" y="4951017"/>
                </a:lnTo>
                <a:cubicBezTo>
                  <a:pt x="725001" y="4953063"/>
                  <a:pt x="718895" y="4954213"/>
                  <a:pt x="714376" y="4954213"/>
                </a:cubicBezTo>
                <a:cubicBezTo>
                  <a:pt x="701310" y="4954213"/>
                  <a:pt x="690686" y="4943986"/>
                  <a:pt x="690686" y="4928391"/>
                </a:cubicBezTo>
                <a:cubicBezTo>
                  <a:pt x="690686" y="4913562"/>
                  <a:pt x="700333" y="4902568"/>
                  <a:pt x="714865" y="4902568"/>
                </a:cubicBezTo>
                <a:cubicBezTo>
                  <a:pt x="719505" y="4902568"/>
                  <a:pt x="723901" y="4903847"/>
                  <a:pt x="727931" y="4906276"/>
                </a:cubicBezTo>
                <a:lnTo>
                  <a:pt x="728664" y="4897072"/>
                </a:lnTo>
                <a:cubicBezTo>
                  <a:pt x="724146" y="4895026"/>
                  <a:pt x="719261" y="4894259"/>
                  <a:pt x="714376" y="4894259"/>
                </a:cubicBezTo>
                <a:close/>
                <a:moveTo>
                  <a:pt x="1326419" y="4892671"/>
                </a:moveTo>
                <a:lnTo>
                  <a:pt x="1326419" y="4920026"/>
                </a:lnTo>
                <a:lnTo>
                  <a:pt x="1326171" y="4920026"/>
                </a:lnTo>
                <a:cubicBezTo>
                  <a:pt x="1323571" y="4915573"/>
                  <a:pt x="1318866" y="4912265"/>
                  <a:pt x="1310694" y="4912265"/>
                </a:cubicBezTo>
                <a:cubicBezTo>
                  <a:pt x="1297198" y="4912265"/>
                  <a:pt x="1290636" y="4923716"/>
                  <a:pt x="1290636" y="4936566"/>
                </a:cubicBezTo>
                <a:cubicBezTo>
                  <a:pt x="1290636" y="4949671"/>
                  <a:pt x="1296579" y="4962521"/>
                  <a:pt x="1310694" y="4962521"/>
                </a:cubicBezTo>
                <a:cubicBezTo>
                  <a:pt x="1318989" y="4962521"/>
                  <a:pt x="1324314" y="4958195"/>
                  <a:pt x="1326542" y="4954633"/>
                </a:cubicBezTo>
                <a:lnTo>
                  <a:pt x="1326790" y="4954633"/>
                </a:lnTo>
                <a:lnTo>
                  <a:pt x="1326790" y="4961503"/>
                </a:lnTo>
                <a:lnTo>
                  <a:pt x="1335085" y="4961503"/>
                </a:lnTo>
                <a:lnTo>
                  <a:pt x="1335085" y="4892671"/>
                </a:lnTo>
                <a:close/>
                <a:moveTo>
                  <a:pt x="1268411" y="4892671"/>
                </a:moveTo>
                <a:lnTo>
                  <a:pt x="1268411" y="4902196"/>
                </a:lnTo>
                <a:lnTo>
                  <a:pt x="1277936" y="4902196"/>
                </a:lnTo>
                <a:lnTo>
                  <a:pt x="1277936" y="4892671"/>
                </a:lnTo>
                <a:close/>
                <a:moveTo>
                  <a:pt x="911223" y="4892671"/>
                </a:moveTo>
                <a:lnTo>
                  <a:pt x="911223" y="4902196"/>
                </a:lnTo>
                <a:lnTo>
                  <a:pt x="920748" y="4902196"/>
                </a:lnTo>
                <a:lnTo>
                  <a:pt x="920748" y="4892671"/>
                </a:lnTo>
                <a:close/>
                <a:moveTo>
                  <a:pt x="1253312" y="4889496"/>
                </a:moveTo>
                <a:cubicBezTo>
                  <a:pt x="1240830" y="4889496"/>
                  <a:pt x="1237921" y="4896969"/>
                  <a:pt x="1237921" y="4908622"/>
                </a:cubicBezTo>
                <a:lnTo>
                  <a:pt x="1237921" y="4913056"/>
                </a:lnTo>
                <a:lnTo>
                  <a:pt x="1227136" y="4913056"/>
                </a:lnTo>
                <a:lnTo>
                  <a:pt x="1227136" y="4920149"/>
                </a:lnTo>
                <a:lnTo>
                  <a:pt x="1237921" y="4920149"/>
                </a:lnTo>
                <a:lnTo>
                  <a:pt x="1237921" y="4960934"/>
                </a:lnTo>
                <a:lnTo>
                  <a:pt x="1246404" y="4960934"/>
                </a:lnTo>
                <a:lnTo>
                  <a:pt x="1246404" y="4920149"/>
                </a:lnTo>
                <a:lnTo>
                  <a:pt x="1258523" y="4920149"/>
                </a:lnTo>
                <a:lnTo>
                  <a:pt x="1258523" y="4913056"/>
                </a:lnTo>
                <a:lnTo>
                  <a:pt x="1246404" y="4913056"/>
                </a:lnTo>
                <a:lnTo>
                  <a:pt x="1246404" y="4907862"/>
                </a:lnTo>
                <a:cubicBezTo>
                  <a:pt x="1246404" y="4901403"/>
                  <a:pt x="1247253" y="4896589"/>
                  <a:pt x="1254523" y="4896589"/>
                </a:cubicBezTo>
                <a:cubicBezTo>
                  <a:pt x="1255978" y="4896589"/>
                  <a:pt x="1257553" y="4896716"/>
                  <a:pt x="1258644" y="4897096"/>
                </a:cubicBezTo>
                <a:lnTo>
                  <a:pt x="1258886" y="4890003"/>
                </a:lnTo>
                <a:cubicBezTo>
                  <a:pt x="1257190" y="4889750"/>
                  <a:pt x="1255493" y="4889496"/>
                  <a:pt x="1253312" y="4889496"/>
                </a:cubicBezTo>
                <a:close/>
                <a:moveTo>
                  <a:pt x="446086" y="4819646"/>
                </a:moveTo>
                <a:lnTo>
                  <a:pt x="518949" y="4819646"/>
                </a:lnTo>
                <a:cubicBezTo>
                  <a:pt x="550554" y="4819646"/>
                  <a:pt x="576263" y="4845311"/>
                  <a:pt x="576263" y="4876859"/>
                </a:cubicBezTo>
                <a:cubicBezTo>
                  <a:pt x="576263" y="4908407"/>
                  <a:pt x="550554" y="4933946"/>
                  <a:pt x="518949" y="4933946"/>
                </a:cubicBezTo>
                <a:lnTo>
                  <a:pt x="446086" y="4933946"/>
                </a:lnTo>
                <a:lnTo>
                  <a:pt x="446086" y="4892508"/>
                </a:lnTo>
                <a:lnTo>
                  <a:pt x="519075" y="4892508"/>
                </a:lnTo>
                <a:lnTo>
                  <a:pt x="519075" y="4861085"/>
                </a:lnTo>
                <a:lnTo>
                  <a:pt x="446086" y="4861085"/>
                </a:lnTo>
                <a:close/>
                <a:moveTo>
                  <a:pt x="1415717" y="4818059"/>
                </a:moveTo>
                <a:cubicBezTo>
                  <a:pt x="1423699" y="4818059"/>
                  <a:pt x="1426758" y="4823880"/>
                  <a:pt x="1427157" y="4830759"/>
                </a:cubicBezTo>
                <a:lnTo>
                  <a:pt x="1403346" y="4830759"/>
                </a:lnTo>
                <a:cubicBezTo>
                  <a:pt x="1403878" y="4823483"/>
                  <a:pt x="1407869" y="4818059"/>
                  <a:pt x="1415717" y="4818059"/>
                </a:cubicBezTo>
                <a:close/>
                <a:moveTo>
                  <a:pt x="1241915" y="4818059"/>
                </a:moveTo>
                <a:cubicBezTo>
                  <a:pt x="1249200" y="4818059"/>
                  <a:pt x="1252164" y="4823880"/>
                  <a:pt x="1252534" y="4830759"/>
                </a:cubicBezTo>
                <a:lnTo>
                  <a:pt x="1230309" y="4830759"/>
                </a:lnTo>
                <a:cubicBezTo>
                  <a:pt x="1230926" y="4823483"/>
                  <a:pt x="1234630" y="4818059"/>
                  <a:pt x="1241915" y="4818059"/>
                </a:cubicBezTo>
                <a:close/>
                <a:moveTo>
                  <a:pt x="1049828" y="4818059"/>
                </a:moveTo>
                <a:cubicBezTo>
                  <a:pt x="1057113" y="4818059"/>
                  <a:pt x="1060076" y="4823880"/>
                  <a:pt x="1060447" y="4830759"/>
                </a:cubicBezTo>
                <a:lnTo>
                  <a:pt x="1038221" y="4830759"/>
                </a:lnTo>
                <a:cubicBezTo>
                  <a:pt x="1038838" y="4823483"/>
                  <a:pt x="1042543" y="4818059"/>
                  <a:pt x="1049828" y="4818059"/>
                </a:cubicBezTo>
                <a:close/>
                <a:moveTo>
                  <a:pt x="900603" y="4818059"/>
                </a:moveTo>
                <a:cubicBezTo>
                  <a:pt x="907888" y="4818059"/>
                  <a:pt x="910851" y="4823880"/>
                  <a:pt x="911222" y="4830759"/>
                </a:cubicBezTo>
                <a:lnTo>
                  <a:pt x="888997" y="4830759"/>
                </a:lnTo>
                <a:cubicBezTo>
                  <a:pt x="889614" y="4823483"/>
                  <a:pt x="893318" y="4818059"/>
                  <a:pt x="900603" y="4818059"/>
                </a:cubicBezTo>
                <a:close/>
                <a:moveTo>
                  <a:pt x="802114" y="4818059"/>
                </a:moveTo>
                <a:cubicBezTo>
                  <a:pt x="809482" y="4818059"/>
                  <a:pt x="812306" y="4823880"/>
                  <a:pt x="812797" y="4830759"/>
                </a:cubicBezTo>
                <a:lnTo>
                  <a:pt x="790572" y="4830759"/>
                </a:lnTo>
                <a:cubicBezTo>
                  <a:pt x="791186" y="4823483"/>
                  <a:pt x="794869" y="4818059"/>
                  <a:pt x="802114" y="4818059"/>
                </a:cubicBezTo>
                <a:close/>
                <a:moveTo>
                  <a:pt x="1368421" y="4810121"/>
                </a:moveTo>
                <a:lnTo>
                  <a:pt x="1368421" y="4860921"/>
                </a:lnTo>
                <a:lnTo>
                  <a:pt x="1381121" y="4860921"/>
                </a:lnTo>
                <a:lnTo>
                  <a:pt x="1381121" y="4810121"/>
                </a:lnTo>
                <a:close/>
                <a:moveTo>
                  <a:pt x="1268409" y="4810121"/>
                </a:moveTo>
                <a:lnTo>
                  <a:pt x="1287814" y="4860921"/>
                </a:lnTo>
                <a:lnTo>
                  <a:pt x="1303107" y="4860921"/>
                </a:lnTo>
                <a:lnTo>
                  <a:pt x="1322384" y="4810121"/>
                </a:lnTo>
                <a:lnTo>
                  <a:pt x="1308762" y="4810121"/>
                </a:lnTo>
                <a:lnTo>
                  <a:pt x="1296167" y="4847067"/>
                </a:lnTo>
                <a:lnTo>
                  <a:pt x="1296039" y="4847067"/>
                </a:lnTo>
                <a:lnTo>
                  <a:pt x="1282931" y="4810121"/>
                </a:lnTo>
                <a:close/>
                <a:moveTo>
                  <a:pt x="1108717" y="4810121"/>
                </a:moveTo>
                <a:lnTo>
                  <a:pt x="1108717" y="4832092"/>
                </a:lnTo>
                <a:lnTo>
                  <a:pt x="1087433" y="4832092"/>
                </a:lnTo>
                <a:lnTo>
                  <a:pt x="1087433" y="4838950"/>
                </a:lnTo>
                <a:lnTo>
                  <a:pt x="1108717" y="4838950"/>
                </a:lnTo>
                <a:lnTo>
                  <a:pt x="1108717" y="4860921"/>
                </a:lnTo>
                <a:lnTo>
                  <a:pt x="1115361" y="4860921"/>
                </a:lnTo>
                <a:lnTo>
                  <a:pt x="1115361" y="4838950"/>
                </a:lnTo>
                <a:lnTo>
                  <a:pt x="1136645" y="4838950"/>
                </a:lnTo>
                <a:lnTo>
                  <a:pt x="1136645" y="4832092"/>
                </a:lnTo>
                <a:lnTo>
                  <a:pt x="1115361" y="4832092"/>
                </a:lnTo>
                <a:lnTo>
                  <a:pt x="1115361" y="4810121"/>
                </a:lnTo>
                <a:close/>
                <a:moveTo>
                  <a:pt x="754061" y="4810121"/>
                </a:moveTo>
                <a:lnTo>
                  <a:pt x="754061" y="4860921"/>
                </a:lnTo>
                <a:lnTo>
                  <a:pt x="766760" y="4860921"/>
                </a:lnTo>
                <a:lnTo>
                  <a:pt x="766760" y="4810121"/>
                </a:lnTo>
                <a:close/>
                <a:moveTo>
                  <a:pt x="1478388" y="4808534"/>
                </a:moveTo>
                <a:cubicBezTo>
                  <a:pt x="1471600" y="4808534"/>
                  <a:pt x="1466045" y="4810801"/>
                  <a:pt x="1461973" y="4816720"/>
                </a:cubicBezTo>
                <a:lnTo>
                  <a:pt x="1461726" y="4816720"/>
                </a:lnTo>
                <a:lnTo>
                  <a:pt x="1461726" y="4809668"/>
                </a:lnTo>
                <a:lnTo>
                  <a:pt x="1449383" y="4809668"/>
                </a:lnTo>
                <a:lnTo>
                  <a:pt x="1449383" y="4860922"/>
                </a:lnTo>
                <a:lnTo>
                  <a:pt x="1462466" y="4860922"/>
                </a:lnTo>
                <a:lnTo>
                  <a:pt x="1462466" y="4835862"/>
                </a:lnTo>
                <a:cubicBezTo>
                  <a:pt x="1462466" y="4829313"/>
                  <a:pt x="1464441" y="4818861"/>
                  <a:pt x="1473945" y="4818861"/>
                </a:cubicBezTo>
                <a:cubicBezTo>
                  <a:pt x="1482337" y="4818861"/>
                  <a:pt x="1482461" y="4827298"/>
                  <a:pt x="1482461" y="4833595"/>
                </a:cubicBezTo>
                <a:lnTo>
                  <a:pt x="1482461" y="4860922"/>
                </a:lnTo>
                <a:lnTo>
                  <a:pt x="1495420" y="4860922"/>
                </a:lnTo>
                <a:lnTo>
                  <a:pt x="1495420" y="4828558"/>
                </a:lnTo>
                <a:cubicBezTo>
                  <a:pt x="1495420" y="4817098"/>
                  <a:pt x="1490360" y="4808534"/>
                  <a:pt x="1478388" y="4808534"/>
                </a:cubicBezTo>
                <a:close/>
                <a:moveTo>
                  <a:pt x="1414930" y="4808534"/>
                </a:moveTo>
                <a:cubicBezTo>
                  <a:pt x="1398740" y="4808534"/>
                  <a:pt x="1390645" y="4820853"/>
                  <a:pt x="1390645" y="4835839"/>
                </a:cubicBezTo>
                <a:cubicBezTo>
                  <a:pt x="1390645" y="4852730"/>
                  <a:pt x="1400796" y="4862509"/>
                  <a:pt x="1418014" y="4862509"/>
                </a:cubicBezTo>
                <a:cubicBezTo>
                  <a:pt x="1425338" y="4862509"/>
                  <a:pt x="1430991" y="4861112"/>
                  <a:pt x="1436003" y="4858445"/>
                </a:cubicBezTo>
                <a:lnTo>
                  <a:pt x="1436003" y="4847523"/>
                </a:lnTo>
                <a:cubicBezTo>
                  <a:pt x="1430863" y="4850317"/>
                  <a:pt x="1425209" y="4852730"/>
                  <a:pt x="1418657" y="4852730"/>
                </a:cubicBezTo>
                <a:cubicBezTo>
                  <a:pt x="1410176" y="4852730"/>
                  <a:pt x="1404265" y="4848031"/>
                  <a:pt x="1403751" y="4839649"/>
                </a:cubicBezTo>
                <a:lnTo>
                  <a:pt x="1439857" y="4839649"/>
                </a:lnTo>
                <a:cubicBezTo>
                  <a:pt x="1439857" y="4821615"/>
                  <a:pt x="1434332" y="4808534"/>
                  <a:pt x="1414930" y="4808534"/>
                </a:cubicBezTo>
                <a:close/>
                <a:moveTo>
                  <a:pt x="1356445" y="4808534"/>
                </a:moveTo>
                <a:cubicBezTo>
                  <a:pt x="1348494" y="4808534"/>
                  <a:pt x="1342941" y="4816594"/>
                  <a:pt x="1342436" y="4821379"/>
                </a:cubicBezTo>
                <a:lnTo>
                  <a:pt x="1342183" y="4821379"/>
                </a:lnTo>
                <a:lnTo>
                  <a:pt x="1342183" y="4809668"/>
                </a:lnTo>
                <a:lnTo>
                  <a:pt x="1330321" y="4809668"/>
                </a:lnTo>
                <a:lnTo>
                  <a:pt x="1330321" y="4860922"/>
                </a:lnTo>
                <a:lnTo>
                  <a:pt x="1343698" y="4860922"/>
                </a:lnTo>
                <a:lnTo>
                  <a:pt x="1343698" y="4842158"/>
                </a:lnTo>
                <a:cubicBezTo>
                  <a:pt x="1343698" y="4834728"/>
                  <a:pt x="1343698" y="4821253"/>
                  <a:pt x="1354551" y="4821253"/>
                </a:cubicBezTo>
                <a:cubicBezTo>
                  <a:pt x="1356949" y="4821253"/>
                  <a:pt x="1359347" y="4821631"/>
                  <a:pt x="1360483" y="4822387"/>
                </a:cubicBezTo>
                <a:lnTo>
                  <a:pt x="1360483" y="4808912"/>
                </a:lnTo>
                <a:cubicBezTo>
                  <a:pt x="1359094" y="4808534"/>
                  <a:pt x="1357706" y="4808534"/>
                  <a:pt x="1356445" y="4808534"/>
                </a:cubicBezTo>
                <a:close/>
                <a:moveTo>
                  <a:pt x="1241172" y="4808534"/>
                </a:moveTo>
                <a:cubicBezTo>
                  <a:pt x="1225339" y="4808534"/>
                  <a:pt x="1217609" y="4820853"/>
                  <a:pt x="1217609" y="4835839"/>
                </a:cubicBezTo>
                <a:cubicBezTo>
                  <a:pt x="1217609" y="4852730"/>
                  <a:pt x="1227333" y="4862509"/>
                  <a:pt x="1244040" y="4862509"/>
                </a:cubicBezTo>
                <a:cubicBezTo>
                  <a:pt x="1251146" y="4862509"/>
                  <a:pt x="1256631" y="4861112"/>
                  <a:pt x="1261494" y="4858445"/>
                </a:cubicBezTo>
                <a:lnTo>
                  <a:pt x="1261494" y="4847523"/>
                </a:lnTo>
                <a:cubicBezTo>
                  <a:pt x="1256631" y="4850317"/>
                  <a:pt x="1251021" y="4852730"/>
                  <a:pt x="1244663" y="4852730"/>
                </a:cubicBezTo>
                <a:cubicBezTo>
                  <a:pt x="1236559" y="4852730"/>
                  <a:pt x="1230824" y="4848031"/>
                  <a:pt x="1230201" y="4839649"/>
                </a:cubicBezTo>
                <a:lnTo>
                  <a:pt x="1265234" y="4839649"/>
                </a:lnTo>
                <a:cubicBezTo>
                  <a:pt x="1265234" y="4821615"/>
                  <a:pt x="1259998" y="4808534"/>
                  <a:pt x="1241172" y="4808534"/>
                </a:cubicBezTo>
                <a:close/>
                <a:moveTo>
                  <a:pt x="1049085" y="4808534"/>
                </a:moveTo>
                <a:cubicBezTo>
                  <a:pt x="1033251" y="4808534"/>
                  <a:pt x="1025521" y="4820853"/>
                  <a:pt x="1025521" y="4835839"/>
                </a:cubicBezTo>
                <a:cubicBezTo>
                  <a:pt x="1025521" y="4852730"/>
                  <a:pt x="1035245" y="4862509"/>
                  <a:pt x="1051952" y="4862509"/>
                </a:cubicBezTo>
                <a:cubicBezTo>
                  <a:pt x="1059059" y="4862509"/>
                  <a:pt x="1064544" y="4861112"/>
                  <a:pt x="1069406" y="4858445"/>
                </a:cubicBezTo>
                <a:lnTo>
                  <a:pt x="1069406" y="4847523"/>
                </a:lnTo>
                <a:cubicBezTo>
                  <a:pt x="1064419" y="4850317"/>
                  <a:pt x="1058934" y="4852730"/>
                  <a:pt x="1052575" y="4852730"/>
                </a:cubicBezTo>
                <a:cubicBezTo>
                  <a:pt x="1044347" y="4852730"/>
                  <a:pt x="1038736" y="4848031"/>
                  <a:pt x="1038113" y="4839649"/>
                </a:cubicBezTo>
                <a:lnTo>
                  <a:pt x="1073147" y="4839649"/>
                </a:lnTo>
                <a:cubicBezTo>
                  <a:pt x="1073147" y="4821615"/>
                  <a:pt x="1067786" y="4808534"/>
                  <a:pt x="1049085" y="4808534"/>
                </a:cubicBezTo>
                <a:close/>
                <a:moveTo>
                  <a:pt x="956308" y="4808534"/>
                </a:moveTo>
                <a:cubicBezTo>
                  <a:pt x="940547" y="4808534"/>
                  <a:pt x="931859" y="4820345"/>
                  <a:pt x="931859" y="4835331"/>
                </a:cubicBezTo>
                <a:cubicBezTo>
                  <a:pt x="931859" y="4851079"/>
                  <a:pt x="940298" y="4862509"/>
                  <a:pt x="956804" y="4862509"/>
                </a:cubicBezTo>
                <a:cubicBezTo>
                  <a:pt x="962141" y="4862509"/>
                  <a:pt x="966112" y="4862128"/>
                  <a:pt x="969959" y="4860858"/>
                </a:cubicBezTo>
                <a:lnTo>
                  <a:pt x="969339" y="4849682"/>
                </a:lnTo>
                <a:cubicBezTo>
                  <a:pt x="967105" y="4850698"/>
                  <a:pt x="963010" y="4852095"/>
                  <a:pt x="959286" y="4852095"/>
                </a:cubicBezTo>
                <a:cubicBezTo>
                  <a:pt x="950103" y="4852095"/>
                  <a:pt x="945635" y="4844856"/>
                  <a:pt x="945635" y="4835331"/>
                </a:cubicBezTo>
                <a:cubicBezTo>
                  <a:pt x="945635" y="4825552"/>
                  <a:pt x="950847" y="4818948"/>
                  <a:pt x="958914" y="4818948"/>
                </a:cubicBezTo>
                <a:cubicBezTo>
                  <a:pt x="963010" y="4818948"/>
                  <a:pt x="965492" y="4819710"/>
                  <a:pt x="967850" y="4820853"/>
                </a:cubicBezTo>
                <a:lnTo>
                  <a:pt x="969091" y="4810185"/>
                </a:lnTo>
                <a:cubicBezTo>
                  <a:pt x="965492" y="4809169"/>
                  <a:pt x="961644" y="4808534"/>
                  <a:pt x="956308" y="4808534"/>
                </a:cubicBezTo>
                <a:close/>
                <a:moveTo>
                  <a:pt x="899860" y="4808534"/>
                </a:moveTo>
                <a:cubicBezTo>
                  <a:pt x="884026" y="4808534"/>
                  <a:pt x="876296" y="4820853"/>
                  <a:pt x="876296" y="4835839"/>
                </a:cubicBezTo>
                <a:cubicBezTo>
                  <a:pt x="876296" y="4852730"/>
                  <a:pt x="886021" y="4862509"/>
                  <a:pt x="902727" y="4862509"/>
                </a:cubicBezTo>
                <a:cubicBezTo>
                  <a:pt x="909833" y="4862509"/>
                  <a:pt x="915319" y="4861112"/>
                  <a:pt x="920181" y="4858445"/>
                </a:cubicBezTo>
                <a:lnTo>
                  <a:pt x="920181" y="4847523"/>
                </a:lnTo>
                <a:cubicBezTo>
                  <a:pt x="915319" y="4850317"/>
                  <a:pt x="909709" y="4852730"/>
                  <a:pt x="903351" y="4852730"/>
                </a:cubicBezTo>
                <a:cubicBezTo>
                  <a:pt x="895247" y="4852730"/>
                  <a:pt x="889512" y="4848031"/>
                  <a:pt x="888889" y="4839649"/>
                </a:cubicBezTo>
                <a:lnTo>
                  <a:pt x="923921" y="4839649"/>
                </a:lnTo>
                <a:cubicBezTo>
                  <a:pt x="923921" y="4821615"/>
                  <a:pt x="918560" y="4808534"/>
                  <a:pt x="899860" y="4808534"/>
                </a:cubicBezTo>
                <a:close/>
                <a:moveTo>
                  <a:pt x="852511" y="4808534"/>
                </a:moveTo>
                <a:cubicBezTo>
                  <a:pt x="841792" y="4808534"/>
                  <a:pt x="831847" y="4813487"/>
                  <a:pt x="831847" y="4824536"/>
                </a:cubicBezTo>
                <a:cubicBezTo>
                  <a:pt x="831847" y="4843205"/>
                  <a:pt x="855611" y="4836347"/>
                  <a:pt x="855611" y="4846380"/>
                </a:cubicBezTo>
                <a:cubicBezTo>
                  <a:pt x="855611" y="4851460"/>
                  <a:pt x="850186" y="4852730"/>
                  <a:pt x="846699" y="4852730"/>
                </a:cubicBezTo>
                <a:cubicBezTo>
                  <a:pt x="842050" y="4852730"/>
                  <a:pt x="837529" y="4851460"/>
                  <a:pt x="833267" y="4849301"/>
                </a:cubicBezTo>
                <a:lnTo>
                  <a:pt x="832363" y="4860350"/>
                </a:lnTo>
                <a:cubicBezTo>
                  <a:pt x="837400" y="4861620"/>
                  <a:pt x="842696" y="4862509"/>
                  <a:pt x="847862" y="4862509"/>
                </a:cubicBezTo>
                <a:cubicBezTo>
                  <a:pt x="859098" y="4862509"/>
                  <a:pt x="869946" y="4857810"/>
                  <a:pt x="869946" y="4845745"/>
                </a:cubicBezTo>
                <a:cubicBezTo>
                  <a:pt x="869946" y="4827076"/>
                  <a:pt x="846183" y="4832283"/>
                  <a:pt x="846183" y="4824028"/>
                </a:cubicBezTo>
                <a:cubicBezTo>
                  <a:pt x="846183" y="4819583"/>
                  <a:pt x="850574" y="4818313"/>
                  <a:pt x="854190" y="4818313"/>
                </a:cubicBezTo>
                <a:cubicBezTo>
                  <a:pt x="859227" y="4818313"/>
                  <a:pt x="862326" y="4819202"/>
                  <a:pt x="866460" y="4820599"/>
                </a:cubicBezTo>
                <a:lnTo>
                  <a:pt x="867364" y="4810439"/>
                </a:lnTo>
                <a:cubicBezTo>
                  <a:pt x="863101" y="4809550"/>
                  <a:pt x="858969" y="4808534"/>
                  <a:pt x="852511" y="4808534"/>
                </a:cubicBezTo>
                <a:close/>
                <a:moveTo>
                  <a:pt x="801373" y="4808534"/>
                </a:moveTo>
                <a:cubicBezTo>
                  <a:pt x="785706" y="4808534"/>
                  <a:pt x="777872" y="4820853"/>
                  <a:pt x="777872" y="4835839"/>
                </a:cubicBezTo>
                <a:cubicBezTo>
                  <a:pt x="777872" y="4852730"/>
                  <a:pt x="787695" y="4862509"/>
                  <a:pt x="804358" y="4862509"/>
                </a:cubicBezTo>
                <a:cubicBezTo>
                  <a:pt x="811446" y="4862509"/>
                  <a:pt x="816917" y="4861112"/>
                  <a:pt x="821766" y="4858445"/>
                </a:cubicBezTo>
                <a:lnTo>
                  <a:pt x="821766" y="4847523"/>
                </a:lnTo>
                <a:cubicBezTo>
                  <a:pt x="816792" y="4850317"/>
                  <a:pt x="811321" y="4852730"/>
                  <a:pt x="804980" y="4852730"/>
                </a:cubicBezTo>
                <a:cubicBezTo>
                  <a:pt x="796773" y="4852730"/>
                  <a:pt x="791053" y="4848031"/>
                  <a:pt x="790431" y="4839649"/>
                </a:cubicBezTo>
                <a:lnTo>
                  <a:pt x="825497" y="4839649"/>
                </a:lnTo>
                <a:cubicBezTo>
                  <a:pt x="825497" y="4821615"/>
                  <a:pt x="820150" y="4808534"/>
                  <a:pt x="801373" y="4808534"/>
                </a:cubicBezTo>
                <a:close/>
                <a:moveTo>
                  <a:pt x="1165221" y="4802184"/>
                </a:moveTo>
                <a:lnTo>
                  <a:pt x="1172917" y="4802184"/>
                </a:lnTo>
                <a:cubicBezTo>
                  <a:pt x="1184336" y="4802184"/>
                  <a:pt x="1195383" y="4810774"/>
                  <a:pt x="1195383" y="4825934"/>
                </a:cubicBezTo>
                <a:cubicBezTo>
                  <a:pt x="1195383" y="4841093"/>
                  <a:pt x="1184336" y="4849809"/>
                  <a:pt x="1172917" y="4849809"/>
                </a:cubicBezTo>
                <a:lnTo>
                  <a:pt x="1165221" y="4849809"/>
                </a:lnTo>
                <a:close/>
                <a:moveTo>
                  <a:pt x="1526931" y="4795834"/>
                </a:moveTo>
                <a:lnTo>
                  <a:pt x="1513351" y="4800103"/>
                </a:lnTo>
                <a:lnTo>
                  <a:pt x="1513351" y="4810274"/>
                </a:lnTo>
                <a:lnTo>
                  <a:pt x="1503358" y="4810274"/>
                </a:lnTo>
                <a:lnTo>
                  <a:pt x="1503358" y="4820068"/>
                </a:lnTo>
                <a:lnTo>
                  <a:pt x="1513351" y="4820068"/>
                </a:lnTo>
                <a:lnTo>
                  <a:pt x="1513351" y="4846060"/>
                </a:lnTo>
                <a:cubicBezTo>
                  <a:pt x="1513351" y="4856105"/>
                  <a:pt x="1519244" y="4862509"/>
                  <a:pt x="1529749" y="4862509"/>
                </a:cubicBezTo>
                <a:cubicBezTo>
                  <a:pt x="1533849" y="4862509"/>
                  <a:pt x="1537052" y="4862133"/>
                  <a:pt x="1539870" y="4861379"/>
                </a:cubicBezTo>
                <a:lnTo>
                  <a:pt x="1539486" y="4850832"/>
                </a:lnTo>
                <a:cubicBezTo>
                  <a:pt x="1537949" y="4851711"/>
                  <a:pt x="1535643" y="4852213"/>
                  <a:pt x="1533208" y="4852213"/>
                </a:cubicBezTo>
                <a:cubicBezTo>
                  <a:pt x="1528084" y="4852213"/>
                  <a:pt x="1526931" y="4848195"/>
                  <a:pt x="1526931" y="4843800"/>
                </a:cubicBezTo>
                <a:lnTo>
                  <a:pt x="1526931" y="4820068"/>
                </a:lnTo>
                <a:lnTo>
                  <a:pt x="1538973" y="4820068"/>
                </a:lnTo>
                <a:lnTo>
                  <a:pt x="1538973" y="4810274"/>
                </a:lnTo>
                <a:lnTo>
                  <a:pt x="1526931" y="4810274"/>
                </a:lnTo>
                <a:close/>
                <a:moveTo>
                  <a:pt x="1150934" y="4791071"/>
                </a:moveTo>
                <a:lnTo>
                  <a:pt x="1150934" y="4860921"/>
                </a:lnTo>
                <a:lnTo>
                  <a:pt x="1169720" y="4860921"/>
                </a:lnTo>
                <a:cubicBezTo>
                  <a:pt x="1190885" y="4860921"/>
                  <a:pt x="1209671" y="4853695"/>
                  <a:pt x="1209671" y="4825933"/>
                </a:cubicBezTo>
                <a:cubicBezTo>
                  <a:pt x="1209671" y="4798297"/>
                  <a:pt x="1190885" y="4791071"/>
                  <a:pt x="1169720" y="4791071"/>
                </a:cubicBezTo>
                <a:close/>
                <a:moveTo>
                  <a:pt x="717449" y="4791071"/>
                </a:moveTo>
                <a:cubicBezTo>
                  <a:pt x="693870" y="4791071"/>
                  <a:pt x="679448" y="4804356"/>
                  <a:pt x="679448" y="4828044"/>
                </a:cubicBezTo>
                <a:cubicBezTo>
                  <a:pt x="679448" y="4851355"/>
                  <a:pt x="694999" y="4862509"/>
                  <a:pt x="717449" y="4862509"/>
                </a:cubicBezTo>
                <a:cubicBezTo>
                  <a:pt x="724848" y="4862509"/>
                  <a:pt x="732498" y="4861005"/>
                  <a:pt x="739773" y="4859000"/>
                </a:cubicBezTo>
                <a:lnTo>
                  <a:pt x="739773" y="4821777"/>
                </a:lnTo>
                <a:lnTo>
                  <a:pt x="711805" y="4821777"/>
                </a:lnTo>
                <a:lnTo>
                  <a:pt x="711805" y="4832681"/>
                </a:lnTo>
                <a:lnTo>
                  <a:pt x="726478" y="4832681"/>
                </a:lnTo>
                <a:lnTo>
                  <a:pt x="726478" y="4850728"/>
                </a:lnTo>
                <a:cubicBezTo>
                  <a:pt x="724096" y="4851230"/>
                  <a:pt x="721211" y="4851731"/>
                  <a:pt x="717449" y="4851731"/>
                </a:cubicBezTo>
                <a:cubicBezTo>
                  <a:pt x="702649" y="4851731"/>
                  <a:pt x="693870" y="4841078"/>
                  <a:pt x="693870" y="4827041"/>
                </a:cubicBezTo>
                <a:cubicBezTo>
                  <a:pt x="693870" y="4812879"/>
                  <a:pt x="702901" y="4801975"/>
                  <a:pt x="718954" y="4801975"/>
                </a:cubicBezTo>
                <a:cubicBezTo>
                  <a:pt x="724472" y="4801975"/>
                  <a:pt x="731495" y="4803228"/>
                  <a:pt x="736762" y="4805610"/>
                </a:cubicBezTo>
                <a:lnTo>
                  <a:pt x="737766" y="4793954"/>
                </a:lnTo>
                <a:cubicBezTo>
                  <a:pt x="731746" y="4792199"/>
                  <a:pt x="725475" y="4791071"/>
                  <a:pt x="717449" y="4791071"/>
                </a:cubicBezTo>
                <a:close/>
                <a:moveTo>
                  <a:pt x="1368421" y="4787896"/>
                </a:moveTo>
                <a:lnTo>
                  <a:pt x="1368421" y="4800596"/>
                </a:lnTo>
                <a:lnTo>
                  <a:pt x="1381121" y="4800596"/>
                </a:lnTo>
                <a:lnTo>
                  <a:pt x="1381121" y="4787896"/>
                </a:lnTo>
                <a:close/>
                <a:moveTo>
                  <a:pt x="977896" y="4787896"/>
                </a:moveTo>
                <a:lnTo>
                  <a:pt x="977896" y="4860921"/>
                </a:lnTo>
                <a:lnTo>
                  <a:pt x="991287" y="4860921"/>
                </a:lnTo>
                <a:lnTo>
                  <a:pt x="991287" y="4836203"/>
                </a:lnTo>
                <a:lnTo>
                  <a:pt x="991413" y="4836203"/>
                </a:lnTo>
                <a:lnTo>
                  <a:pt x="1008593" y="4860921"/>
                </a:lnTo>
                <a:lnTo>
                  <a:pt x="1025521" y="4860921"/>
                </a:lnTo>
                <a:lnTo>
                  <a:pt x="1004046" y="4832690"/>
                </a:lnTo>
                <a:lnTo>
                  <a:pt x="1023121" y="4809854"/>
                </a:lnTo>
                <a:lnTo>
                  <a:pt x="1007457" y="4809854"/>
                </a:lnTo>
                <a:lnTo>
                  <a:pt x="991413" y="4830306"/>
                </a:lnTo>
                <a:lnTo>
                  <a:pt x="991287" y="4830306"/>
                </a:lnTo>
                <a:lnTo>
                  <a:pt x="991287" y="4787896"/>
                </a:lnTo>
                <a:close/>
                <a:moveTo>
                  <a:pt x="754061" y="4787896"/>
                </a:moveTo>
                <a:lnTo>
                  <a:pt x="754061" y="4800596"/>
                </a:lnTo>
                <a:lnTo>
                  <a:pt x="766760" y="4800596"/>
                </a:lnTo>
                <a:lnTo>
                  <a:pt x="766760" y="4787896"/>
                </a:lnTo>
                <a:close/>
                <a:moveTo>
                  <a:pt x="341343" y="4787896"/>
                </a:moveTo>
                <a:cubicBezTo>
                  <a:pt x="292230" y="4787896"/>
                  <a:pt x="252411" y="4827728"/>
                  <a:pt x="252411" y="4876859"/>
                </a:cubicBezTo>
                <a:cubicBezTo>
                  <a:pt x="252411" y="4925361"/>
                  <a:pt x="292481" y="4965696"/>
                  <a:pt x="341343" y="4965696"/>
                </a:cubicBezTo>
                <a:lnTo>
                  <a:pt x="518954" y="4965696"/>
                </a:lnTo>
                <a:cubicBezTo>
                  <a:pt x="567943" y="4965696"/>
                  <a:pt x="608013" y="4925613"/>
                  <a:pt x="608013" y="4876859"/>
                </a:cubicBezTo>
                <a:cubicBezTo>
                  <a:pt x="608013" y="4827728"/>
                  <a:pt x="568069" y="4787896"/>
                  <a:pt x="518954" y="4787896"/>
                </a:cubicBezTo>
                <a:lnTo>
                  <a:pt x="414447" y="4787896"/>
                </a:lnTo>
                <a:lnTo>
                  <a:pt x="414447" y="4861027"/>
                </a:lnTo>
                <a:lnTo>
                  <a:pt x="341343" y="4861027"/>
                </a:lnTo>
                <a:lnTo>
                  <a:pt x="341343" y="4892566"/>
                </a:lnTo>
                <a:lnTo>
                  <a:pt x="414447" y="4892566"/>
                </a:lnTo>
                <a:lnTo>
                  <a:pt x="414447" y="4934157"/>
                </a:lnTo>
                <a:lnTo>
                  <a:pt x="341343" y="4934157"/>
                </a:lnTo>
                <a:cubicBezTo>
                  <a:pt x="309689" y="4934157"/>
                  <a:pt x="283939" y="4908524"/>
                  <a:pt x="283939" y="4876859"/>
                </a:cubicBezTo>
                <a:cubicBezTo>
                  <a:pt x="283939" y="4845194"/>
                  <a:pt x="309689" y="4819435"/>
                  <a:pt x="341343" y="4819435"/>
                </a:cubicBezTo>
                <a:lnTo>
                  <a:pt x="377895" y="4819435"/>
                </a:lnTo>
                <a:lnTo>
                  <a:pt x="377895" y="4787896"/>
                </a:lnTo>
                <a:close/>
                <a:moveTo>
                  <a:pt x="0" y="0"/>
                </a:moveTo>
                <a:lnTo>
                  <a:pt x="4571995" y="0"/>
                </a:lnTo>
                <a:lnTo>
                  <a:pt x="4571995" y="5143496"/>
                </a:lnTo>
                <a:lnTo>
                  <a:pt x="0" y="5143496"/>
                </a:lnTo>
                <a:close/>
              </a:path>
            </a:pathLst>
          </a:custGeom>
          <a:solidFill>
            <a:srgbClr val="0400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Titel 1">
            <a:extLst>
              <a:ext uri="{FF2B5EF4-FFF2-40B4-BE49-F238E27FC236}">
                <a16:creationId xmlns:a16="http://schemas.microsoft.com/office/drawing/2014/main" id="{1C66DB0F-ECD4-46F7-B227-61E348E0871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56310" y="1203324"/>
            <a:ext cx="5725390" cy="1592921"/>
          </a:xfrm>
          <a:noFill/>
        </p:spPr>
        <p:txBody>
          <a:bodyPr lIns="0" rIns="0" anchor="b">
            <a:noAutofit/>
          </a:bodyPr>
          <a:lstStyle>
            <a:lvl1pPr algn="l">
              <a:lnSpc>
                <a:spcPct val="110000"/>
              </a:lnSpc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US" noProof="0"/>
              <a:t>Title</a:t>
            </a:r>
            <a:br>
              <a:rPr lang="en-US" noProof="0"/>
            </a:br>
            <a:r>
              <a:rPr lang="en-US" noProof="0"/>
              <a:t>Arial, 46 pt.</a:t>
            </a:r>
          </a:p>
        </p:txBody>
      </p:sp>
      <p:sp>
        <p:nvSpPr>
          <p:cNvPr id="49" name="Untertitel 2">
            <a:extLst>
              <a:ext uri="{FF2B5EF4-FFF2-40B4-BE49-F238E27FC236}">
                <a16:creationId xmlns:a16="http://schemas.microsoft.com/office/drawing/2014/main" id="{59A9C26B-5BED-480E-999F-69B8EF63F8F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56309" y="2890332"/>
            <a:ext cx="5725390" cy="938718"/>
          </a:xfrm>
          <a:noFill/>
        </p:spPr>
        <p:txBody>
          <a:bodyPr lIns="0" rIns="0">
            <a:noAutofit/>
          </a:bodyPr>
          <a:lstStyle>
            <a:lvl1pPr marL="0" indent="0" algn="l">
              <a:lnSpc>
                <a:spcPct val="110000"/>
              </a:lnSpc>
              <a:buNone/>
              <a:defRPr sz="2200">
                <a:solidFill>
                  <a:schemeClr val="bg1"/>
                </a:solidFill>
              </a:defRPr>
            </a:lvl1pPr>
            <a:lvl2pPr marL="342875" indent="0" algn="ctr">
              <a:buNone/>
              <a:defRPr sz="1500"/>
            </a:lvl2pPr>
            <a:lvl3pPr marL="685749" indent="0" algn="ctr">
              <a:buNone/>
              <a:defRPr sz="1350"/>
            </a:lvl3pPr>
            <a:lvl4pPr marL="1028624" indent="0" algn="ctr">
              <a:buNone/>
              <a:defRPr sz="1200"/>
            </a:lvl4pPr>
            <a:lvl5pPr marL="1371498" indent="0" algn="ctr">
              <a:buNone/>
              <a:defRPr sz="1200"/>
            </a:lvl5pPr>
            <a:lvl6pPr marL="1714373" indent="0" algn="ctr">
              <a:buNone/>
              <a:defRPr sz="1200"/>
            </a:lvl6pPr>
            <a:lvl7pPr marL="2057246" indent="0" algn="ctr">
              <a:buNone/>
              <a:defRPr sz="1200"/>
            </a:lvl7pPr>
            <a:lvl8pPr marL="2400120" indent="0" algn="ctr">
              <a:buNone/>
              <a:defRPr sz="1200"/>
            </a:lvl8pPr>
            <a:lvl9pPr marL="2742995" indent="0" algn="ctr">
              <a:buNone/>
              <a:defRPr sz="1200"/>
            </a:lvl9pPr>
          </a:lstStyle>
          <a:p>
            <a:r>
              <a:rPr lang="en-US" noProof="0"/>
              <a:t>Subline Arial, 22 pt.</a:t>
            </a:r>
          </a:p>
        </p:txBody>
      </p:sp>
      <p:sp>
        <p:nvSpPr>
          <p:cNvPr id="50" name="Textplatzhalter 49">
            <a:extLst>
              <a:ext uri="{FF2B5EF4-FFF2-40B4-BE49-F238E27FC236}">
                <a16:creationId xmlns:a16="http://schemas.microsoft.com/office/drawing/2014/main" id="{B92DC642-5877-4879-A1DA-15B8ABE27A9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50825" y="3914775"/>
            <a:ext cx="2808288" cy="744538"/>
          </a:xfrm>
        </p:spPr>
        <p:txBody>
          <a:bodyPr lIns="0" bIns="0" anchor="b">
            <a:normAutofit/>
          </a:bodyPr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 sz="140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</a:lstStyle>
          <a:p>
            <a:pPr lvl="0"/>
            <a:r>
              <a:rPr lang="en-US" noProof="0"/>
              <a:t>Department</a:t>
            </a:r>
          </a:p>
          <a:p>
            <a:pPr lvl="0"/>
            <a:r>
              <a:rPr lang="en-US" noProof="0"/>
              <a:t>Author</a:t>
            </a:r>
          </a:p>
          <a:p>
            <a:pPr lvl="0"/>
            <a:r>
              <a:rPr lang="en-US" noProof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11654785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8E3FCD8-EBD5-4F01-AB37-1E7B1CF799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6309" y="176213"/>
            <a:ext cx="8636866" cy="1027113"/>
          </a:xfrm>
        </p:spPr>
        <p:txBody>
          <a:bodyPr lIns="0" tIns="90000" rIns="90000" bIns="90000" anchor="ctr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Title, </a:t>
            </a:r>
            <a:br>
              <a:rPr lang="en-US" noProof="0"/>
            </a:br>
            <a:r>
              <a:rPr lang="en-US" noProof="0"/>
              <a:t>Arial 24 pt.</a:t>
            </a:r>
          </a:p>
        </p:txBody>
      </p:sp>
      <p:sp>
        <p:nvSpPr>
          <p:cNvPr id="15" name="Inhaltsplatzhalter 6">
            <a:extLst>
              <a:ext uri="{FF2B5EF4-FFF2-40B4-BE49-F238E27FC236}">
                <a16:creationId xmlns:a16="http://schemas.microsoft.com/office/drawing/2014/main" id="{24AF5284-4680-441F-B589-86DA6EF41B6D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256310" y="1347789"/>
            <a:ext cx="8636865" cy="3311524"/>
          </a:xfrm>
        </p:spPr>
        <p:txBody>
          <a:bodyPr lIns="0">
            <a:noAutofit/>
          </a:bodyPr>
          <a:lstStyle>
            <a:lvl1pPr>
              <a:lnSpc>
                <a:spcPct val="120000"/>
              </a:lnSpc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D99E5C-B2A7-4700-A5FF-EED714E71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12E11586-8851-4961-8E7F-363D0B691971}" type="datetime1">
              <a:rPr lang="en-US" smtClean="0"/>
              <a:t>10/10/2025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762E992-5977-4554-92AA-2070E87020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07E4352-BC08-4573-9573-89696A281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132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head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8E3FCD8-EBD5-4F01-AB37-1E7B1CF799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6309" y="176213"/>
            <a:ext cx="8636866" cy="1027113"/>
          </a:xfrm>
        </p:spPr>
        <p:txBody>
          <a:bodyPr lIns="0" tIns="90000" rIns="90000" bIns="90000" anchor="ctr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Title, </a:t>
            </a:r>
            <a:br>
              <a:rPr lang="en-US" noProof="0"/>
            </a:br>
            <a:r>
              <a:rPr lang="en-US" noProof="0"/>
              <a:t>Arial 24 pt.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E7D99E5C-B2A7-4700-A5FF-EED714E71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12E11586-8851-4961-8E7F-363D0B691971}" type="datetime1">
              <a:rPr lang="en-US" smtClean="0"/>
              <a:t>10/10/2025</a:t>
            </a:fld>
            <a:endParaRPr lang="en-US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F762E992-5977-4554-92AA-2070E87020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D07E4352-BC08-4573-9573-89696A2813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806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A8E3FCD8-EBD5-4F01-AB37-1E7B1CF799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63235" y="915988"/>
            <a:ext cx="2795877" cy="3743325"/>
          </a:xfrm>
        </p:spPr>
        <p:txBody>
          <a:bodyPr lIns="0" tIns="0" rIns="90000" bIns="90000" anchor="t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Title, </a:t>
            </a:r>
            <a:br>
              <a:rPr lang="en-US" noProof="0"/>
            </a:br>
            <a:r>
              <a:rPr lang="en-US" noProof="0"/>
              <a:t>Arial 24 pt.</a:t>
            </a:r>
          </a:p>
        </p:txBody>
      </p:sp>
      <p:sp>
        <p:nvSpPr>
          <p:cNvPr id="138" name="Textplatzhalter 6">
            <a:extLst>
              <a:ext uri="{FF2B5EF4-FFF2-40B4-BE49-F238E27FC236}">
                <a16:creationId xmlns:a16="http://schemas.microsoft.com/office/drawing/2014/main" id="{BFBD647E-1D2B-4D93-AC1E-C84542B581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3235" y="176213"/>
            <a:ext cx="2795878" cy="669607"/>
          </a:xfrm>
          <a:noFill/>
        </p:spPr>
        <p:txBody>
          <a:bodyPr lIns="0" rIns="90000">
            <a:noAutofit/>
          </a:bodyPr>
          <a:lstStyle>
            <a:lvl1pPr marL="0" indent="0" algn="l">
              <a:lnSpc>
                <a:spcPct val="110000"/>
              </a:lnSpc>
              <a:buFont typeface="+mj-lt"/>
              <a:buNone/>
              <a:defRPr lang="en-US" sz="1600" b="1" kern="1200" noProof="0" dirty="0">
                <a:solidFill>
                  <a:schemeClr val="accent4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Chapter, Arial 16 pt.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4B41FA1-6E79-4CA5-BDEF-AB4DA7FD36A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62299" y="176214"/>
            <a:ext cx="5718465" cy="4483099"/>
          </a:xfrm>
        </p:spPr>
        <p:txBody>
          <a:bodyPr lIns="0">
            <a:noAutofit/>
          </a:bodyPr>
          <a:lstStyle>
            <a:lvl1pPr>
              <a:lnSpc>
                <a:spcPct val="120000"/>
              </a:lnSpc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549351B2-1787-405F-AC95-AD872CB07D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C5387CFC-7CBC-424D-B42A-049D5501FD9C}" type="datetime1">
              <a:rPr lang="en-US" smtClean="0"/>
              <a:t>10/10/2025</a:t>
            </a:fld>
            <a:endParaRPr lang="en-US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1499262B-1E16-460A-8353-B93FD2F87C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2EEB1B1D-7A77-4C01-90C3-AC03F8527D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8040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7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box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Freihandform: Form 239">
            <a:extLst>
              <a:ext uri="{FF2B5EF4-FFF2-40B4-BE49-F238E27FC236}">
                <a16:creationId xmlns:a16="http://schemas.microsoft.com/office/drawing/2014/main" id="{C5DD3A80-E55E-4C8F-98C3-F827948783F0}"/>
              </a:ext>
            </a:extLst>
          </p:cNvPr>
          <p:cNvSpPr/>
          <p:nvPr userDrawn="1"/>
        </p:nvSpPr>
        <p:spPr>
          <a:xfrm>
            <a:off x="2" y="4"/>
            <a:ext cx="3059111" cy="5143496"/>
          </a:xfrm>
          <a:custGeom>
            <a:avLst/>
            <a:gdLst>
              <a:gd name="connsiteX0" fmla="*/ 846806 w 3059111"/>
              <a:gd name="connsiteY0" fmla="*/ 4938709 h 5143496"/>
              <a:gd name="connsiteX1" fmla="*/ 852488 w 3059111"/>
              <a:gd name="connsiteY1" fmla="*/ 4938946 h 5143496"/>
              <a:gd name="connsiteX2" fmla="*/ 852488 w 3059111"/>
              <a:gd name="connsiteY2" fmla="*/ 4942856 h 5143496"/>
              <a:gd name="connsiteX3" fmla="*/ 839103 w 3059111"/>
              <a:gd name="connsiteY3" fmla="*/ 4954584 h 5143496"/>
              <a:gd name="connsiteX4" fmla="*/ 830263 w 3059111"/>
              <a:gd name="connsiteY4" fmla="*/ 4947358 h 5143496"/>
              <a:gd name="connsiteX5" fmla="*/ 846806 w 3059111"/>
              <a:gd name="connsiteY5" fmla="*/ 4938709 h 5143496"/>
              <a:gd name="connsiteX6" fmla="*/ 1518869 w 3059111"/>
              <a:gd name="connsiteY6" fmla="*/ 4919659 h 5143496"/>
              <a:gd name="connsiteX7" fmla="*/ 1530348 w 3059111"/>
              <a:gd name="connsiteY7" fmla="*/ 4932359 h 5143496"/>
              <a:gd name="connsiteX8" fmla="*/ 1506536 w 3059111"/>
              <a:gd name="connsiteY8" fmla="*/ 4932359 h 5143496"/>
              <a:gd name="connsiteX9" fmla="*/ 1518869 w 3059111"/>
              <a:gd name="connsiteY9" fmla="*/ 4919659 h 5143496"/>
              <a:gd name="connsiteX10" fmla="*/ 1369582 w 3059111"/>
              <a:gd name="connsiteY10" fmla="*/ 4919659 h 5143496"/>
              <a:gd name="connsiteX11" fmla="*/ 1381124 w 3059111"/>
              <a:gd name="connsiteY11" fmla="*/ 4932359 h 5143496"/>
              <a:gd name="connsiteX12" fmla="*/ 1357312 w 3059111"/>
              <a:gd name="connsiteY12" fmla="*/ 4932359 h 5143496"/>
              <a:gd name="connsiteX13" fmla="*/ 1369582 w 3059111"/>
              <a:gd name="connsiteY13" fmla="*/ 4919659 h 5143496"/>
              <a:gd name="connsiteX14" fmla="*/ 1313220 w 3059111"/>
              <a:gd name="connsiteY14" fmla="*/ 4919659 h 5143496"/>
              <a:gd name="connsiteX15" fmla="*/ 1327149 w 3059111"/>
              <a:gd name="connsiteY15" fmla="*/ 4937307 h 5143496"/>
              <a:gd name="connsiteX16" fmla="*/ 1313345 w 3059111"/>
              <a:gd name="connsiteY16" fmla="*/ 4954584 h 5143496"/>
              <a:gd name="connsiteX17" fmla="*/ 1300411 w 3059111"/>
              <a:gd name="connsiteY17" fmla="*/ 4936937 h 5143496"/>
              <a:gd name="connsiteX18" fmla="*/ 1313220 w 3059111"/>
              <a:gd name="connsiteY18" fmla="*/ 4919659 h 5143496"/>
              <a:gd name="connsiteX19" fmla="*/ 1142205 w 3059111"/>
              <a:gd name="connsiteY19" fmla="*/ 4919659 h 5143496"/>
              <a:gd name="connsiteX20" fmla="*/ 1157286 w 3059111"/>
              <a:gd name="connsiteY20" fmla="*/ 4937183 h 5143496"/>
              <a:gd name="connsiteX21" fmla="*/ 1142205 w 3059111"/>
              <a:gd name="connsiteY21" fmla="*/ 4954584 h 5143496"/>
              <a:gd name="connsiteX22" fmla="*/ 1127124 w 3059111"/>
              <a:gd name="connsiteY22" fmla="*/ 4937183 h 5143496"/>
              <a:gd name="connsiteX23" fmla="*/ 1142205 w 3059111"/>
              <a:gd name="connsiteY23" fmla="*/ 4919659 h 5143496"/>
              <a:gd name="connsiteX24" fmla="*/ 1011717 w 3059111"/>
              <a:gd name="connsiteY24" fmla="*/ 4919659 h 5143496"/>
              <a:gd name="connsiteX25" fmla="*/ 1025525 w 3059111"/>
              <a:gd name="connsiteY25" fmla="*/ 4938269 h 5143496"/>
              <a:gd name="connsiteX26" fmla="*/ 1011717 w 3059111"/>
              <a:gd name="connsiteY26" fmla="*/ 4954584 h 5143496"/>
              <a:gd name="connsiteX27" fmla="*/ 998538 w 3059111"/>
              <a:gd name="connsiteY27" fmla="*/ 4937632 h 5143496"/>
              <a:gd name="connsiteX28" fmla="*/ 1011717 w 3059111"/>
              <a:gd name="connsiteY28" fmla="*/ 4919659 h 5143496"/>
              <a:gd name="connsiteX29" fmla="*/ 791855 w 3059111"/>
              <a:gd name="connsiteY29" fmla="*/ 4919659 h 5143496"/>
              <a:gd name="connsiteX30" fmla="*/ 803275 w 3059111"/>
              <a:gd name="connsiteY30" fmla="*/ 4932359 h 5143496"/>
              <a:gd name="connsiteX31" fmla="*/ 779463 w 3059111"/>
              <a:gd name="connsiteY31" fmla="*/ 4932359 h 5143496"/>
              <a:gd name="connsiteX32" fmla="*/ 791855 w 3059111"/>
              <a:gd name="connsiteY32" fmla="*/ 4919659 h 5143496"/>
              <a:gd name="connsiteX33" fmla="*/ 1268412 w 3059111"/>
              <a:gd name="connsiteY33" fmla="*/ 4913309 h 5143496"/>
              <a:gd name="connsiteX34" fmla="*/ 1268412 w 3059111"/>
              <a:gd name="connsiteY34" fmla="*/ 4960934 h 5143496"/>
              <a:gd name="connsiteX35" fmla="*/ 1277937 w 3059111"/>
              <a:gd name="connsiteY35" fmla="*/ 4960934 h 5143496"/>
              <a:gd name="connsiteX36" fmla="*/ 1277937 w 3059111"/>
              <a:gd name="connsiteY36" fmla="*/ 4913309 h 5143496"/>
              <a:gd name="connsiteX37" fmla="*/ 911225 w 3059111"/>
              <a:gd name="connsiteY37" fmla="*/ 4913309 h 5143496"/>
              <a:gd name="connsiteX38" fmla="*/ 911225 w 3059111"/>
              <a:gd name="connsiteY38" fmla="*/ 4960934 h 5143496"/>
              <a:gd name="connsiteX39" fmla="*/ 919162 w 3059111"/>
              <a:gd name="connsiteY39" fmla="*/ 4960934 h 5143496"/>
              <a:gd name="connsiteX40" fmla="*/ 919162 w 3059111"/>
              <a:gd name="connsiteY40" fmla="*/ 4913309 h 5143496"/>
              <a:gd name="connsiteX41" fmla="*/ 1519129 w 3059111"/>
              <a:gd name="connsiteY41" fmla="*/ 4911721 h 5143496"/>
              <a:gd name="connsiteX42" fmla="*/ 1497011 w 3059111"/>
              <a:gd name="connsiteY42" fmla="*/ 4936285 h 5143496"/>
              <a:gd name="connsiteX43" fmla="*/ 1521379 w 3059111"/>
              <a:gd name="connsiteY43" fmla="*/ 4962521 h 5143496"/>
              <a:gd name="connsiteX44" fmla="*/ 1536374 w 3059111"/>
              <a:gd name="connsiteY44" fmla="*/ 4959435 h 5143496"/>
              <a:gd name="connsiteX45" fmla="*/ 1536374 w 3059111"/>
              <a:gd name="connsiteY45" fmla="*/ 4950432 h 5143496"/>
              <a:gd name="connsiteX46" fmla="*/ 1521754 w 3059111"/>
              <a:gd name="connsiteY46" fmla="*/ 4955319 h 5143496"/>
              <a:gd name="connsiteX47" fmla="*/ 1506259 w 3059111"/>
              <a:gd name="connsiteY47" fmla="*/ 4939115 h 5143496"/>
              <a:gd name="connsiteX48" fmla="*/ 1539873 w 3059111"/>
              <a:gd name="connsiteY48" fmla="*/ 4939115 h 5143496"/>
              <a:gd name="connsiteX49" fmla="*/ 1519129 w 3059111"/>
              <a:gd name="connsiteY49" fmla="*/ 4911721 h 5143496"/>
              <a:gd name="connsiteX50" fmla="*/ 1479685 w 3059111"/>
              <a:gd name="connsiteY50" fmla="*/ 4911721 h 5143496"/>
              <a:gd name="connsiteX51" fmla="*/ 1455736 w 3059111"/>
              <a:gd name="connsiteY51" fmla="*/ 4937186 h 5143496"/>
              <a:gd name="connsiteX52" fmla="*/ 1479685 w 3059111"/>
              <a:gd name="connsiteY52" fmla="*/ 4962521 h 5143496"/>
              <a:gd name="connsiteX53" fmla="*/ 1490661 w 3059111"/>
              <a:gd name="connsiteY53" fmla="*/ 4960592 h 5143496"/>
              <a:gd name="connsiteX54" fmla="*/ 1489913 w 3059111"/>
              <a:gd name="connsiteY54" fmla="*/ 4952618 h 5143496"/>
              <a:gd name="connsiteX55" fmla="*/ 1480683 w 3059111"/>
              <a:gd name="connsiteY55" fmla="*/ 4955319 h 5143496"/>
              <a:gd name="connsiteX56" fmla="*/ 1464966 w 3059111"/>
              <a:gd name="connsiteY56" fmla="*/ 4937186 h 5143496"/>
              <a:gd name="connsiteX57" fmla="*/ 1480059 w 3059111"/>
              <a:gd name="connsiteY57" fmla="*/ 4918923 h 5143496"/>
              <a:gd name="connsiteX58" fmla="*/ 1489539 w 3059111"/>
              <a:gd name="connsiteY58" fmla="*/ 4921110 h 5143496"/>
              <a:gd name="connsiteX59" fmla="*/ 1490287 w 3059111"/>
              <a:gd name="connsiteY59" fmla="*/ 4913650 h 5143496"/>
              <a:gd name="connsiteX60" fmla="*/ 1479685 w 3059111"/>
              <a:gd name="connsiteY60" fmla="*/ 4911721 h 5143496"/>
              <a:gd name="connsiteX61" fmla="*/ 1426401 w 3059111"/>
              <a:gd name="connsiteY61" fmla="*/ 4911721 h 5143496"/>
              <a:gd name="connsiteX62" fmla="*/ 1410616 w 3059111"/>
              <a:gd name="connsiteY62" fmla="*/ 4920496 h 5143496"/>
              <a:gd name="connsiteX63" fmla="*/ 1410360 w 3059111"/>
              <a:gd name="connsiteY63" fmla="*/ 4920496 h 5143496"/>
              <a:gd name="connsiteX64" fmla="*/ 1410360 w 3059111"/>
              <a:gd name="connsiteY64" fmla="*/ 4912866 h 5143496"/>
              <a:gd name="connsiteX65" fmla="*/ 1401762 w 3059111"/>
              <a:gd name="connsiteY65" fmla="*/ 4912866 h 5143496"/>
              <a:gd name="connsiteX66" fmla="*/ 1401762 w 3059111"/>
              <a:gd name="connsiteY66" fmla="*/ 4960934 h 5143496"/>
              <a:gd name="connsiteX67" fmla="*/ 1410745 w 3059111"/>
              <a:gd name="connsiteY67" fmla="*/ 4960934 h 5143496"/>
              <a:gd name="connsiteX68" fmla="*/ 1410745 w 3059111"/>
              <a:gd name="connsiteY68" fmla="*/ 4938680 h 5143496"/>
              <a:gd name="connsiteX69" fmla="*/ 1425374 w 3059111"/>
              <a:gd name="connsiteY69" fmla="*/ 4918843 h 5143496"/>
              <a:gd name="connsiteX70" fmla="*/ 1435641 w 3059111"/>
              <a:gd name="connsiteY70" fmla="*/ 4936010 h 5143496"/>
              <a:gd name="connsiteX71" fmla="*/ 1435641 w 3059111"/>
              <a:gd name="connsiteY71" fmla="*/ 4960934 h 5143496"/>
              <a:gd name="connsiteX72" fmla="*/ 1444623 w 3059111"/>
              <a:gd name="connsiteY72" fmla="*/ 4960934 h 5143496"/>
              <a:gd name="connsiteX73" fmla="*/ 1444623 w 3059111"/>
              <a:gd name="connsiteY73" fmla="*/ 4932322 h 5143496"/>
              <a:gd name="connsiteX74" fmla="*/ 1426401 w 3059111"/>
              <a:gd name="connsiteY74" fmla="*/ 4911721 h 5143496"/>
              <a:gd name="connsiteX75" fmla="*/ 1369841 w 3059111"/>
              <a:gd name="connsiteY75" fmla="*/ 4911721 h 5143496"/>
              <a:gd name="connsiteX76" fmla="*/ 1347787 w 3059111"/>
              <a:gd name="connsiteY76" fmla="*/ 4936285 h 5143496"/>
              <a:gd name="connsiteX77" fmla="*/ 1372084 w 3059111"/>
              <a:gd name="connsiteY77" fmla="*/ 4962521 h 5143496"/>
              <a:gd name="connsiteX78" fmla="*/ 1387035 w 3059111"/>
              <a:gd name="connsiteY78" fmla="*/ 4959435 h 5143496"/>
              <a:gd name="connsiteX79" fmla="*/ 1387035 w 3059111"/>
              <a:gd name="connsiteY79" fmla="*/ 4950432 h 5143496"/>
              <a:gd name="connsiteX80" fmla="*/ 1372458 w 3059111"/>
              <a:gd name="connsiteY80" fmla="*/ 4955319 h 5143496"/>
              <a:gd name="connsiteX81" fmla="*/ 1357007 w 3059111"/>
              <a:gd name="connsiteY81" fmla="*/ 4939115 h 5143496"/>
              <a:gd name="connsiteX82" fmla="*/ 1390649 w 3059111"/>
              <a:gd name="connsiteY82" fmla="*/ 4939115 h 5143496"/>
              <a:gd name="connsiteX83" fmla="*/ 1369841 w 3059111"/>
              <a:gd name="connsiteY83" fmla="*/ 4911721 h 5143496"/>
              <a:gd name="connsiteX84" fmla="*/ 1201722 w 3059111"/>
              <a:gd name="connsiteY84" fmla="*/ 4911721 h 5143496"/>
              <a:gd name="connsiteX85" fmla="*/ 1186352 w 3059111"/>
              <a:gd name="connsiteY85" fmla="*/ 4920496 h 5143496"/>
              <a:gd name="connsiteX86" fmla="*/ 1186228 w 3059111"/>
              <a:gd name="connsiteY86" fmla="*/ 4920496 h 5143496"/>
              <a:gd name="connsiteX87" fmla="*/ 1186228 w 3059111"/>
              <a:gd name="connsiteY87" fmla="*/ 4912866 h 5143496"/>
              <a:gd name="connsiteX88" fmla="*/ 1177924 w 3059111"/>
              <a:gd name="connsiteY88" fmla="*/ 4912866 h 5143496"/>
              <a:gd name="connsiteX89" fmla="*/ 1177924 w 3059111"/>
              <a:gd name="connsiteY89" fmla="*/ 4960934 h 5143496"/>
              <a:gd name="connsiteX90" fmla="*/ 1186476 w 3059111"/>
              <a:gd name="connsiteY90" fmla="*/ 4960934 h 5143496"/>
              <a:gd name="connsiteX91" fmla="*/ 1186476 w 3059111"/>
              <a:gd name="connsiteY91" fmla="*/ 4938680 h 5143496"/>
              <a:gd name="connsiteX92" fmla="*/ 1200730 w 3059111"/>
              <a:gd name="connsiteY92" fmla="*/ 4918843 h 5143496"/>
              <a:gd name="connsiteX93" fmla="*/ 1210646 w 3059111"/>
              <a:gd name="connsiteY93" fmla="*/ 4936010 h 5143496"/>
              <a:gd name="connsiteX94" fmla="*/ 1210646 w 3059111"/>
              <a:gd name="connsiteY94" fmla="*/ 4960934 h 5143496"/>
              <a:gd name="connsiteX95" fmla="*/ 1219198 w 3059111"/>
              <a:gd name="connsiteY95" fmla="*/ 4960934 h 5143496"/>
              <a:gd name="connsiteX96" fmla="*/ 1219198 w 3059111"/>
              <a:gd name="connsiteY96" fmla="*/ 4932322 h 5143496"/>
              <a:gd name="connsiteX97" fmla="*/ 1201722 w 3059111"/>
              <a:gd name="connsiteY97" fmla="*/ 4911721 h 5143496"/>
              <a:gd name="connsiteX98" fmla="*/ 1142205 w 3059111"/>
              <a:gd name="connsiteY98" fmla="*/ 4911721 h 5143496"/>
              <a:gd name="connsiteX99" fmla="*/ 1117599 w 3059111"/>
              <a:gd name="connsiteY99" fmla="*/ 4937186 h 5143496"/>
              <a:gd name="connsiteX100" fmla="*/ 1142205 w 3059111"/>
              <a:gd name="connsiteY100" fmla="*/ 4962521 h 5143496"/>
              <a:gd name="connsiteX101" fmla="*/ 1166811 w 3059111"/>
              <a:gd name="connsiteY101" fmla="*/ 4937186 h 5143496"/>
              <a:gd name="connsiteX102" fmla="*/ 1142205 w 3059111"/>
              <a:gd name="connsiteY102" fmla="*/ 4911721 h 5143496"/>
              <a:gd name="connsiteX103" fmla="*/ 1010685 w 3059111"/>
              <a:gd name="connsiteY103" fmla="*/ 4911721 h 5143496"/>
              <a:gd name="connsiteX104" fmla="*/ 989013 w 3059111"/>
              <a:gd name="connsiteY104" fmla="*/ 4937202 h 5143496"/>
              <a:gd name="connsiteX105" fmla="*/ 1009659 w 3059111"/>
              <a:gd name="connsiteY105" fmla="*/ 4960781 h 5143496"/>
              <a:gd name="connsiteX106" fmla="*/ 1025945 w 3059111"/>
              <a:gd name="connsiteY106" fmla="*/ 4953302 h 5143496"/>
              <a:gd name="connsiteX107" fmla="*/ 1026073 w 3059111"/>
              <a:gd name="connsiteY107" fmla="*/ 4953302 h 5143496"/>
              <a:gd name="connsiteX108" fmla="*/ 1026073 w 3059111"/>
              <a:gd name="connsiteY108" fmla="*/ 4957992 h 5143496"/>
              <a:gd name="connsiteX109" fmla="*/ 1011069 w 3059111"/>
              <a:gd name="connsiteY109" fmla="*/ 4974472 h 5143496"/>
              <a:gd name="connsiteX110" fmla="*/ 993629 w 3059111"/>
              <a:gd name="connsiteY110" fmla="*/ 4970162 h 5143496"/>
              <a:gd name="connsiteX111" fmla="*/ 992732 w 3059111"/>
              <a:gd name="connsiteY111" fmla="*/ 4978275 h 5143496"/>
              <a:gd name="connsiteX112" fmla="*/ 1010043 w 3059111"/>
              <a:gd name="connsiteY112" fmla="*/ 4981571 h 5143496"/>
              <a:gd name="connsiteX113" fmla="*/ 1035050 w 3059111"/>
              <a:gd name="connsiteY113" fmla="*/ 4958626 h 5143496"/>
              <a:gd name="connsiteX114" fmla="*/ 1035050 w 3059111"/>
              <a:gd name="connsiteY114" fmla="*/ 4912862 h 5143496"/>
              <a:gd name="connsiteX115" fmla="*/ 1026843 w 3059111"/>
              <a:gd name="connsiteY115" fmla="*/ 4912862 h 5143496"/>
              <a:gd name="connsiteX116" fmla="*/ 1026843 w 3059111"/>
              <a:gd name="connsiteY116" fmla="*/ 4919961 h 5143496"/>
              <a:gd name="connsiteX117" fmla="*/ 1026586 w 3059111"/>
              <a:gd name="connsiteY117" fmla="*/ 4919961 h 5143496"/>
              <a:gd name="connsiteX118" fmla="*/ 1010685 w 3059111"/>
              <a:gd name="connsiteY118" fmla="*/ 4911721 h 5143496"/>
              <a:gd name="connsiteX119" fmla="*/ 960352 w 3059111"/>
              <a:gd name="connsiteY119" fmla="*/ 4911721 h 5143496"/>
              <a:gd name="connsiteX120" fmla="*/ 945152 w 3059111"/>
              <a:gd name="connsiteY120" fmla="*/ 4920496 h 5143496"/>
              <a:gd name="connsiteX121" fmla="*/ 944904 w 3059111"/>
              <a:gd name="connsiteY121" fmla="*/ 4920496 h 5143496"/>
              <a:gd name="connsiteX122" fmla="*/ 944904 w 3059111"/>
              <a:gd name="connsiteY122" fmla="*/ 4912866 h 5143496"/>
              <a:gd name="connsiteX123" fmla="*/ 936625 w 3059111"/>
              <a:gd name="connsiteY123" fmla="*/ 4912866 h 5143496"/>
              <a:gd name="connsiteX124" fmla="*/ 936625 w 3059111"/>
              <a:gd name="connsiteY124" fmla="*/ 4960934 h 5143496"/>
              <a:gd name="connsiteX125" fmla="*/ 945152 w 3059111"/>
              <a:gd name="connsiteY125" fmla="*/ 4960934 h 5143496"/>
              <a:gd name="connsiteX126" fmla="*/ 945152 w 3059111"/>
              <a:gd name="connsiteY126" fmla="*/ 4938680 h 5143496"/>
              <a:gd name="connsiteX127" fmla="*/ 959363 w 3059111"/>
              <a:gd name="connsiteY127" fmla="*/ 4918843 h 5143496"/>
              <a:gd name="connsiteX128" fmla="*/ 969249 w 3059111"/>
              <a:gd name="connsiteY128" fmla="*/ 4936010 h 5143496"/>
              <a:gd name="connsiteX129" fmla="*/ 969249 w 3059111"/>
              <a:gd name="connsiteY129" fmla="*/ 4960934 h 5143496"/>
              <a:gd name="connsiteX130" fmla="*/ 977900 w 3059111"/>
              <a:gd name="connsiteY130" fmla="*/ 4960934 h 5143496"/>
              <a:gd name="connsiteX131" fmla="*/ 977900 w 3059111"/>
              <a:gd name="connsiteY131" fmla="*/ 4932322 h 5143496"/>
              <a:gd name="connsiteX132" fmla="*/ 960352 w 3059111"/>
              <a:gd name="connsiteY132" fmla="*/ 4911721 h 5143496"/>
              <a:gd name="connsiteX133" fmla="*/ 842145 w 3059111"/>
              <a:gd name="connsiteY133" fmla="*/ 4911721 h 5143496"/>
              <a:gd name="connsiteX134" fmla="*/ 826250 w 3059111"/>
              <a:gd name="connsiteY134" fmla="*/ 4916351 h 5143496"/>
              <a:gd name="connsiteX135" fmla="*/ 826763 w 3059111"/>
              <a:gd name="connsiteY135" fmla="*/ 4923939 h 5143496"/>
              <a:gd name="connsiteX136" fmla="*/ 840735 w 3059111"/>
              <a:gd name="connsiteY136" fmla="*/ 4918923 h 5143496"/>
              <a:gd name="connsiteX137" fmla="*/ 852784 w 3059111"/>
              <a:gd name="connsiteY137" fmla="*/ 4931655 h 5143496"/>
              <a:gd name="connsiteX138" fmla="*/ 843298 w 3059111"/>
              <a:gd name="connsiteY138" fmla="*/ 4931398 h 5143496"/>
              <a:gd name="connsiteX139" fmla="*/ 820738 w 3059111"/>
              <a:gd name="connsiteY139" fmla="*/ 4947474 h 5143496"/>
              <a:gd name="connsiteX140" fmla="*/ 838428 w 3059111"/>
              <a:gd name="connsiteY140" fmla="*/ 4962521 h 5143496"/>
              <a:gd name="connsiteX141" fmla="*/ 853425 w 3059111"/>
              <a:gd name="connsiteY141" fmla="*/ 4955191 h 5143496"/>
              <a:gd name="connsiteX142" fmla="*/ 853681 w 3059111"/>
              <a:gd name="connsiteY142" fmla="*/ 4955191 h 5143496"/>
              <a:gd name="connsiteX143" fmla="*/ 853681 w 3059111"/>
              <a:gd name="connsiteY143" fmla="*/ 4961492 h 5143496"/>
              <a:gd name="connsiteX144" fmla="*/ 862013 w 3059111"/>
              <a:gd name="connsiteY144" fmla="*/ 4961492 h 5143496"/>
              <a:gd name="connsiteX145" fmla="*/ 861629 w 3059111"/>
              <a:gd name="connsiteY145" fmla="*/ 4951975 h 5143496"/>
              <a:gd name="connsiteX146" fmla="*/ 861629 w 3059111"/>
              <a:gd name="connsiteY146" fmla="*/ 4931784 h 5143496"/>
              <a:gd name="connsiteX147" fmla="*/ 842145 w 3059111"/>
              <a:gd name="connsiteY147" fmla="*/ 4911721 h 5143496"/>
              <a:gd name="connsiteX148" fmla="*/ 791992 w 3059111"/>
              <a:gd name="connsiteY148" fmla="*/ 4911721 h 5143496"/>
              <a:gd name="connsiteX149" fmla="*/ 769939 w 3059111"/>
              <a:gd name="connsiteY149" fmla="*/ 4936285 h 5143496"/>
              <a:gd name="connsiteX150" fmla="*/ 794360 w 3059111"/>
              <a:gd name="connsiteY150" fmla="*/ 4962521 h 5143496"/>
              <a:gd name="connsiteX151" fmla="*/ 809187 w 3059111"/>
              <a:gd name="connsiteY151" fmla="*/ 4959435 h 5143496"/>
              <a:gd name="connsiteX152" fmla="*/ 809187 w 3059111"/>
              <a:gd name="connsiteY152" fmla="*/ 4950432 h 5143496"/>
              <a:gd name="connsiteX153" fmla="*/ 794734 w 3059111"/>
              <a:gd name="connsiteY153" fmla="*/ 4955319 h 5143496"/>
              <a:gd name="connsiteX154" fmla="*/ 779159 w 3059111"/>
              <a:gd name="connsiteY154" fmla="*/ 4939115 h 5143496"/>
              <a:gd name="connsiteX155" fmla="*/ 812800 w 3059111"/>
              <a:gd name="connsiteY155" fmla="*/ 4939115 h 5143496"/>
              <a:gd name="connsiteX156" fmla="*/ 791992 w 3059111"/>
              <a:gd name="connsiteY156" fmla="*/ 4911721 h 5143496"/>
              <a:gd name="connsiteX157" fmla="*/ 759638 w 3059111"/>
              <a:gd name="connsiteY157" fmla="*/ 4911721 h 5143496"/>
              <a:gd name="connsiteX158" fmla="*/ 747841 w 3059111"/>
              <a:gd name="connsiteY158" fmla="*/ 4920368 h 5143496"/>
              <a:gd name="connsiteX159" fmla="*/ 747600 w 3059111"/>
              <a:gd name="connsiteY159" fmla="*/ 4920368 h 5143496"/>
              <a:gd name="connsiteX160" fmla="*/ 747600 w 3059111"/>
              <a:gd name="connsiteY160" fmla="*/ 4912866 h 5143496"/>
              <a:gd name="connsiteX161" fmla="*/ 739776 w 3059111"/>
              <a:gd name="connsiteY161" fmla="*/ 4912866 h 5143496"/>
              <a:gd name="connsiteX162" fmla="*/ 739776 w 3059111"/>
              <a:gd name="connsiteY162" fmla="*/ 4960934 h 5143496"/>
              <a:gd name="connsiteX163" fmla="*/ 748202 w 3059111"/>
              <a:gd name="connsiteY163" fmla="*/ 4960934 h 5143496"/>
              <a:gd name="connsiteX164" fmla="*/ 748202 w 3059111"/>
              <a:gd name="connsiteY164" fmla="*/ 4939062 h 5143496"/>
              <a:gd name="connsiteX165" fmla="*/ 760601 w 3059111"/>
              <a:gd name="connsiteY165" fmla="*/ 4919478 h 5143496"/>
              <a:gd name="connsiteX166" fmla="*/ 765175 w 3059111"/>
              <a:gd name="connsiteY166" fmla="*/ 4920368 h 5143496"/>
              <a:gd name="connsiteX167" fmla="*/ 765175 w 3059111"/>
              <a:gd name="connsiteY167" fmla="*/ 4912357 h 5143496"/>
              <a:gd name="connsiteX168" fmla="*/ 759638 w 3059111"/>
              <a:gd name="connsiteY168" fmla="*/ 4911721 h 5143496"/>
              <a:gd name="connsiteX169" fmla="*/ 886521 w 3059111"/>
              <a:gd name="connsiteY169" fmla="*/ 4899021 h 5143496"/>
              <a:gd name="connsiteX170" fmla="*/ 877674 w 3059111"/>
              <a:gd name="connsiteY170" fmla="*/ 4901966 h 5143496"/>
              <a:gd name="connsiteX171" fmla="*/ 877674 w 3059111"/>
              <a:gd name="connsiteY171" fmla="*/ 4913104 h 5143496"/>
              <a:gd name="connsiteX172" fmla="*/ 866775 w 3059111"/>
              <a:gd name="connsiteY172" fmla="*/ 4913104 h 5143496"/>
              <a:gd name="connsiteX173" fmla="*/ 866775 w 3059111"/>
              <a:gd name="connsiteY173" fmla="*/ 4920273 h 5143496"/>
              <a:gd name="connsiteX174" fmla="*/ 877674 w 3059111"/>
              <a:gd name="connsiteY174" fmla="*/ 4920273 h 5143496"/>
              <a:gd name="connsiteX175" fmla="*/ 877674 w 3059111"/>
              <a:gd name="connsiteY175" fmla="*/ 4948567 h 5143496"/>
              <a:gd name="connsiteX176" fmla="*/ 892548 w 3059111"/>
              <a:gd name="connsiteY176" fmla="*/ 4962521 h 5143496"/>
              <a:gd name="connsiteX177" fmla="*/ 900113 w 3059111"/>
              <a:gd name="connsiteY177" fmla="*/ 4961241 h 5143496"/>
              <a:gd name="connsiteX178" fmla="*/ 900113 w 3059111"/>
              <a:gd name="connsiteY178" fmla="*/ 4953688 h 5143496"/>
              <a:gd name="connsiteX179" fmla="*/ 894086 w 3059111"/>
              <a:gd name="connsiteY179" fmla="*/ 4955352 h 5143496"/>
              <a:gd name="connsiteX180" fmla="*/ 886521 w 3059111"/>
              <a:gd name="connsiteY180" fmla="*/ 4946774 h 5143496"/>
              <a:gd name="connsiteX181" fmla="*/ 886521 w 3059111"/>
              <a:gd name="connsiteY181" fmla="*/ 4920273 h 5143496"/>
              <a:gd name="connsiteX182" fmla="*/ 899343 w 3059111"/>
              <a:gd name="connsiteY182" fmla="*/ 4920273 h 5143496"/>
              <a:gd name="connsiteX183" fmla="*/ 899343 w 3059111"/>
              <a:gd name="connsiteY183" fmla="*/ 4913104 h 5143496"/>
              <a:gd name="connsiteX184" fmla="*/ 886521 w 3059111"/>
              <a:gd name="connsiteY184" fmla="*/ 4913104 h 5143496"/>
              <a:gd name="connsiteX185" fmla="*/ 1098073 w 3059111"/>
              <a:gd name="connsiteY185" fmla="*/ 4894259 h 5143496"/>
              <a:gd name="connsiteX186" fmla="*/ 1063624 w 3059111"/>
              <a:gd name="connsiteY186" fmla="*/ 4928135 h 5143496"/>
              <a:gd name="connsiteX187" fmla="*/ 1097946 w 3059111"/>
              <a:gd name="connsiteY187" fmla="*/ 4962522 h 5143496"/>
              <a:gd name="connsiteX188" fmla="*/ 1112836 w 3059111"/>
              <a:gd name="connsiteY188" fmla="*/ 4960221 h 5143496"/>
              <a:gd name="connsiteX189" fmla="*/ 1112205 w 3059111"/>
              <a:gd name="connsiteY189" fmla="*/ 4951017 h 5143496"/>
              <a:gd name="connsiteX190" fmla="*/ 1098073 w 3059111"/>
              <a:gd name="connsiteY190" fmla="*/ 4954213 h 5143496"/>
              <a:gd name="connsiteX191" fmla="*/ 1073466 w 3059111"/>
              <a:gd name="connsiteY191" fmla="*/ 4928391 h 5143496"/>
              <a:gd name="connsiteX192" fmla="*/ 1098577 w 3059111"/>
              <a:gd name="connsiteY192" fmla="*/ 4902568 h 5143496"/>
              <a:gd name="connsiteX193" fmla="*/ 1111953 w 3059111"/>
              <a:gd name="connsiteY193" fmla="*/ 4906276 h 5143496"/>
              <a:gd name="connsiteX194" fmla="*/ 1112710 w 3059111"/>
              <a:gd name="connsiteY194" fmla="*/ 4897072 h 5143496"/>
              <a:gd name="connsiteX195" fmla="*/ 1098073 w 3059111"/>
              <a:gd name="connsiteY195" fmla="*/ 4894259 h 5143496"/>
              <a:gd name="connsiteX196" fmla="*/ 714376 w 3059111"/>
              <a:gd name="connsiteY196" fmla="*/ 4894259 h 5143496"/>
              <a:gd name="connsiteX197" fmla="*/ 681038 w 3059111"/>
              <a:gd name="connsiteY197" fmla="*/ 4928135 h 5143496"/>
              <a:gd name="connsiteX198" fmla="*/ 714376 w 3059111"/>
              <a:gd name="connsiteY198" fmla="*/ 4962522 h 5143496"/>
              <a:gd name="connsiteX199" fmla="*/ 728664 w 3059111"/>
              <a:gd name="connsiteY199" fmla="*/ 4960221 h 5143496"/>
              <a:gd name="connsiteX200" fmla="*/ 728175 w 3059111"/>
              <a:gd name="connsiteY200" fmla="*/ 4951017 h 5143496"/>
              <a:gd name="connsiteX201" fmla="*/ 714376 w 3059111"/>
              <a:gd name="connsiteY201" fmla="*/ 4954213 h 5143496"/>
              <a:gd name="connsiteX202" fmla="*/ 690686 w 3059111"/>
              <a:gd name="connsiteY202" fmla="*/ 4928391 h 5143496"/>
              <a:gd name="connsiteX203" fmla="*/ 714864 w 3059111"/>
              <a:gd name="connsiteY203" fmla="*/ 4902568 h 5143496"/>
              <a:gd name="connsiteX204" fmla="*/ 727931 w 3059111"/>
              <a:gd name="connsiteY204" fmla="*/ 4906276 h 5143496"/>
              <a:gd name="connsiteX205" fmla="*/ 728664 w 3059111"/>
              <a:gd name="connsiteY205" fmla="*/ 4897072 h 5143496"/>
              <a:gd name="connsiteX206" fmla="*/ 714376 w 3059111"/>
              <a:gd name="connsiteY206" fmla="*/ 4894259 h 5143496"/>
              <a:gd name="connsiteX207" fmla="*/ 1326420 w 3059111"/>
              <a:gd name="connsiteY207" fmla="*/ 4892671 h 5143496"/>
              <a:gd name="connsiteX208" fmla="*/ 1326420 w 3059111"/>
              <a:gd name="connsiteY208" fmla="*/ 4920026 h 5143496"/>
              <a:gd name="connsiteX209" fmla="*/ 1326172 w 3059111"/>
              <a:gd name="connsiteY209" fmla="*/ 4920026 h 5143496"/>
              <a:gd name="connsiteX210" fmla="*/ 1310695 w 3059111"/>
              <a:gd name="connsiteY210" fmla="*/ 4912265 h 5143496"/>
              <a:gd name="connsiteX211" fmla="*/ 1290637 w 3059111"/>
              <a:gd name="connsiteY211" fmla="*/ 4936566 h 5143496"/>
              <a:gd name="connsiteX212" fmla="*/ 1310695 w 3059111"/>
              <a:gd name="connsiteY212" fmla="*/ 4962521 h 5143496"/>
              <a:gd name="connsiteX213" fmla="*/ 1326543 w 3059111"/>
              <a:gd name="connsiteY213" fmla="*/ 4954633 h 5143496"/>
              <a:gd name="connsiteX214" fmla="*/ 1326791 w 3059111"/>
              <a:gd name="connsiteY214" fmla="*/ 4954633 h 5143496"/>
              <a:gd name="connsiteX215" fmla="*/ 1326791 w 3059111"/>
              <a:gd name="connsiteY215" fmla="*/ 4961503 h 5143496"/>
              <a:gd name="connsiteX216" fmla="*/ 1335087 w 3059111"/>
              <a:gd name="connsiteY216" fmla="*/ 4961503 h 5143496"/>
              <a:gd name="connsiteX217" fmla="*/ 1335087 w 3059111"/>
              <a:gd name="connsiteY217" fmla="*/ 4892671 h 5143496"/>
              <a:gd name="connsiteX218" fmla="*/ 1268412 w 3059111"/>
              <a:gd name="connsiteY218" fmla="*/ 4892671 h 5143496"/>
              <a:gd name="connsiteX219" fmla="*/ 1268412 w 3059111"/>
              <a:gd name="connsiteY219" fmla="*/ 4902196 h 5143496"/>
              <a:gd name="connsiteX220" fmla="*/ 1277937 w 3059111"/>
              <a:gd name="connsiteY220" fmla="*/ 4902196 h 5143496"/>
              <a:gd name="connsiteX221" fmla="*/ 1277937 w 3059111"/>
              <a:gd name="connsiteY221" fmla="*/ 4892671 h 5143496"/>
              <a:gd name="connsiteX222" fmla="*/ 911225 w 3059111"/>
              <a:gd name="connsiteY222" fmla="*/ 4892671 h 5143496"/>
              <a:gd name="connsiteX223" fmla="*/ 911225 w 3059111"/>
              <a:gd name="connsiteY223" fmla="*/ 4902196 h 5143496"/>
              <a:gd name="connsiteX224" fmla="*/ 920750 w 3059111"/>
              <a:gd name="connsiteY224" fmla="*/ 4902196 h 5143496"/>
              <a:gd name="connsiteX225" fmla="*/ 920750 w 3059111"/>
              <a:gd name="connsiteY225" fmla="*/ 4892671 h 5143496"/>
              <a:gd name="connsiteX226" fmla="*/ 1253312 w 3059111"/>
              <a:gd name="connsiteY226" fmla="*/ 4889496 h 5143496"/>
              <a:gd name="connsiteX227" fmla="*/ 1237922 w 3059111"/>
              <a:gd name="connsiteY227" fmla="*/ 4908622 h 5143496"/>
              <a:gd name="connsiteX228" fmla="*/ 1237922 w 3059111"/>
              <a:gd name="connsiteY228" fmla="*/ 4913056 h 5143496"/>
              <a:gd name="connsiteX229" fmla="*/ 1227136 w 3059111"/>
              <a:gd name="connsiteY229" fmla="*/ 4913056 h 5143496"/>
              <a:gd name="connsiteX230" fmla="*/ 1227136 w 3059111"/>
              <a:gd name="connsiteY230" fmla="*/ 4920149 h 5143496"/>
              <a:gd name="connsiteX231" fmla="*/ 1237922 w 3059111"/>
              <a:gd name="connsiteY231" fmla="*/ 4920149 h 5143496"/>
              <a:gd name="connsiteX232" fmla="*/ 1237922 w 3059111"/>
              <a:gd name="connsiteY232" fmla="*/ 4960934 h 5143496"/>
              <a:gd name="connsiteX233" fmla="*/ 1246405 w 3059111"/>
              <a:gd name="connsiteY233" fmla="*/ 4960934 h 5143496"/>
              <a:gd name="connsiteX234" fmla="*/ 1246405 w 3059111"/>
              <a:gd name="connsiteY234" fmla="*/ 4920149 h 5143496"/>
              <a:gd name="connsiteX235" fmla="*/ 1258524 w 3059111"/>
              <a:gd name="connsiteY235" fmla="*/ 4920149 h 5143496"/>
              <a:gd name="connsiteX236" fmla="*/ 1258524 w 3059111"/>
              <a:gd name="connsiteY236" fmla="*/ 4913056 h 5143496"/>
              <a:gd name="connsiteX237" fmla="*/ 1246405 w 3059111"/>
              <a:gd name="connsiteY237" fmla="*/ 4913056 h 5143496"/>
              <a:gd name="connsiteX238" fmla="*/ 1246405 w 3059111"/>
              <a:gd name="connsiteY238" fmla="*/ 4907862 h 5143496"/>
              <a:gd name="connsiteX239" fmla="*/ 1254524 w 3059111"/>
              <a:gd name="connsiteY239" fmla="*/ 4896589 h 5143496"/>
              <a:gd name="connsiteX240" fmla="*/ 1258645 w 3059111"/>
              <a:gd name="connsiteY240" fmla="*/ 4897096 h 5143496"/>
              <a:gd name="connsiteX241" fmla="*/ 1258887 w 3059111"/>
              <a:gd name="connsiteY241" fmla="*/ 4890003 h 5143496"/>
              <a:gd name="connsiteX242" fmla="*/ 1253312 w 3059111"/>
              <a:gd name="connsiteY242" fmla="*/ 4889496 h 5143496"/>
              <a:gd name="connsiteX243" fmla="*/ 446088 w 3059111"/>
              <a:gd name="connsiteY243" fmla="*/ 4819646 h 5143496"/>
              <a:gd name="connsiteX244" fmla="*/ 518951 w 3059111"/>
              <a:gd name="connsiteY244" fmla="*/ 4819646 h 5143496"/>
              <a:gd name="connsiteX245" fmla="*/ 576264 w 3059111"/>
              <a:gd name="connsiteY245" fmla="*/ 4876859 h 5143496"/>
              <a:gd name="connsiteX246" fmla="*/ 518951 w 3059111"/>
              <a:gd name="connsiteY246" fmla="*/ 4933946 h 5143496"/>
              <a:gd name="connsiteX247" fmla="*/ 446088 w 3059111"/>
              <a:gd name="connsiteY247" fmla="*/ 4933946 h 5143496"/>
              <a:gd name="connsiteX248" fmla="*/ 446088 w 3059111"/>
              <a:gd name="connsiteY248" fmla="*/ 4892508 h 5143496"/>
              <a:gd name="connsiteX249" fmla="*/ 519076 w 3059111"/>
              <a:gd name="connsiteY249" fmla="*/ 4892508 h 5143496"/>
              <a:gd name="connsiteX250" fmla="*/ 519076 w 3059111"/>
              <a:gd name="connsiteY250" fmla="*/ 4861085 h 5143496"/>
              <a:gd name="connsiteX251" fmla="*/ 446088 w 3059111"/>
              <a:gd name="connsiteY251" fmla="*/ 4861085 h 5143496"/>
              <a:gd name="connsiteX252" fmla="*/ 1415720 w 3059111"/>
              <a:gd name="connsiteY252" fmla="*/ 4818059 h 5143496"/>
              <a:gd name="connsiteX253" fmla="*/ 1427160 w 3059111"/>
              <a:gd name="connsiteY253" fmla="*/ 4830759 h 5143496"/>
              <a:gd name="connsiteX254" fmla="*/ 1403348 w 3059111"/>
              <a:gd name="connsiteY254" fmla="*/ 4830759 h 5143496"/>
              <a:gd name="connsiteX255" fmla="*/ 1415720 w 3059111"/>
              <a:gd name="connsiteY255" fmla="*/ 4818059 h 5143496"/>
              <a:gd name="connsiteX256" fmla="*/ 1241918 w 3059111"/>
              <a:gd name="connsiteY256" fmla="*/ 4818059 h 5143496"/>
              <a:gd name="connsiteX257" fmla="*/ 1252536 w 3059111"/>
              <a:gd name="connsiteY257" fmla="*/ 4830759 h 5143496"/>
              <a:gd name="connsiteX258" fmla="*/ 1230311 w 3059111"/>
              <a:gd name="connsiteY258" fmla="*/ 4830759 h 5143496"/>
              <a:gd name="connsiteX259" fmla="*/ 1241918 w 3059111"/>
              <a:gd name="connsiteY259" fmla="*/ 4818059 h 5143496"/>
              <a:gd name="connsiteX260" fmla="*/ 1049830 w 3059111"/>
              <a:gd name="connsiteY260" fmla="*/ 4818059 h 5143496"/>
              <a:gd name="connsiteX261" fmla="*/ 1060448 w 3059111"/>
              <a:gd name="connsiteY261" fmla="*/ 4830759 h 5143496"/>
              <a:gd name="connsiteX262" fmla="*/ 1038224 w 3059111"/>
              <a:gd name="connsiteY262" fmla="*/ 4830759 h 5143496"/>
              <a:gd name="connsiteX263" fmla="*/ 1049830 w 3059111"/>
              <a:gd name="connsiteY263" fmla="*/ 4818059 h 5143496"/>
              <a:gd name="connsiteX264" fmla="*/ 900605 w 3059111"/>
              <a:gd name="connsiteY264" fmla="*/ 4818059 h 5143496"/>
              <a:gd name="connsiteX265" fmla="*/ 911224 w 3059111"/>
              <a:gd name="connsiteY265" fmla="*/ 4830759 h 5143496"/>
              <a:gd name="connsiteX266" fmla="*/ 888999 w 3059111"/>
              <a:gd name="connsiteY266" fmla="*/ 4830759 h 5143496"/>
              <a:gd name="connsiteX267" fmla="*/ 900605 w 3059111"/>
              <a:gd name="connsiteY267" fmla="*/ 4818059 h 5143496"/>
              <a:gd name="connsiteX268" fmla="*/ 802116 w 3059111"/>
              <a:gd name="connsiteY268" fmla="*/ 4818059 h 5143496"/>
              <a:gd name="connsiteX269" fmla="*/ 812799 w 3059111"/>
              <a:gd name="connsiteY269" fmla="*/ 4830759 h 5143496"/>
              <a:gd name="connsiteX270" fmla="*/ 790574 w 3059111"/>
              <a:gd name="connsiteY270" fmla="*/ 4830759 h 5143496"/>
              <a:gd name="connsiteX271" fmla="*/ 802116 w 3059111"/>
              <a:gd name="connsiteY271" fmla="*/ 4818059 h 5143496"/>
              <a:gd name="connsiteX272" fmla="*/ 1368423 w 3059111"/>
              <a:gd name="connsiteY272" fmla="*/ 4810121 h 5143496"/>
              <a:gd name="connsiteX273" fmla="*/ 1368423 w 3059111"/>
              <a:gd name="connsiteY273" fmla="*/ 4860921 h 5143496"/>
              <a:gd name="connsiteX274" fmla="*/ 1381123 w 3059111"/>
              <a:gd name="connsiteY274" fmla="*/ 4860921 h 5143496"/>
              <a:gd name="connsiteX275" fmla="*/ 1381123 w 3059111"/>
              <a:gd name="connsiteY275" fmla="*/ 4810121 h 5143496"/>
              <a:gd name="connsiteX276" fmla="*/ 1268411 w 3059111"/>
              <a:gd name="connsiteY276" fmla="*/ 4810121 h 5143496"/>
              <a:gd name="connsiteX277" fmla="*/ 1287817 w 3059111"/>
              <a:gd name="connsiteY277" fmla="*/ 4860921 h 5143496"/>
              <a:gd name="connsiteX278" fmla="*/ 1303110 w 3059111"/>
              <a:gd name="connsiteY278" fmla="*/ 4860921 h 5143496"/>
              <a:gd name="connsiteX279" fmla="*/ 1322386 w 3059111"/>
              <a:gd name="connsiteY279" fmla="*/ 4810121 h 5143496"/>
              <a:gd name="connsiteX280" fmla="*/ 1308764 w 3059111"/>
              <a:gd name="connsiteY280" fmla="*/ 4810121 h 5143496"/>
              <a:gd name="connsiteX281" fmla="*/ 1296170 w 3059111"/>
              <a:gd name="connsiteY281" fmla="*/ 4847067 h 5143496"/>
              <a:gd name="connsiteX282" fmla="*/ 1296041 w 3059111"/>
              <a:gd name="connsiteY282" fmla="*/ 4847067 h 5143496"/>
              <a:gd name="connsiteX283" fmla="*/ 1282933 w 3059111"/>
              <a:gd name="connsiteY283" fmla="*/ 4810121 h 5143496"/>
              <a:gd name="connsiteX284" fmla="*/ 1108720 w 3059111"/>
              <a:gd name="connsiteY284" fmla="*/ 4810121 h 5143496"/>
              <a:gd name="connsiteX285" fmla="*/ 1108720 w 3059111"/>
              <a:gd name="connsiteY285" fmla="*/ 4832092 h 5143496"/>
              <a:gd name="connsiteX286" fmla="*/ 1087436 w 3059111"/>
              <a:gd name="connsiteY286" fmla="*/ 4832092 h 5143496"/>
              <a:gd name="connsiteX287" fmla="*/ 1087436 w 3059111"/>
              <a:gd name="connsiteY287" fmla="*/ 4838950 h 5143496"/>
              <a:gd name="connsiteX288" fmla="*/ 1108720 w 3059111"/>
              <a:gd name="connsiteY288" fmla="*/ 4838950 h 5143496"/>
              <a:gd name="connsiteX289" fmla="*/ 1108720 w 3059111"/>
              <a:gd name="connsiteY289" fmla="*/ 4860921 h 5143496"/>
              <a:gd name="connsiteX290" fmla="*/ 1115364 w 3059111"/>
              <a:gd name="connsiteY290" fmla="*/ 4860921 h 5143496"/>
              <a:gd name="connsiteX291" fmla="*/ 1115364 w 3059111"/>
              <a:gd name="connsiteY291" fmla="*/ 4838950 h 5143496"/>
              <a:gd name="connsiteX292" fmla="*/ 1136648 w 3059111"/>
              <a:gd name="connsiteY292" fmla="*/ 4838950 h 5143496"/>
              <a:gd name="connsiteX293" fmla="*/ 1136648 w 3059111"/>
              <a:gd name="connsiteY293" fmla="*/ 4832092 h 5143496"/>
              <a:gd name="connsiteX294" fmla="*/ 1115364 w 3059111"/>
              <a:gd name="connsiteY294" fmla="*/ 4832092 h 5143496"/>
              <a:gd name="connsiteX295" fmla="*/ 1115364 w 3059111"/>
              <a:gd name="connsiteY295" fmla="*/ 4810121 h 5143496"/>
              <a:gd name="connsiteX296" fmla="*/ 754062 w 3059111"/>
              <a:gd name="connsiteY296" fmla="*/ 4810121 h 5143496"/>
              <a:gd name="connsiteX297" fmla="*/ 754062 w 3059111"/>
              <a:gd name="connsiteY297" fmla="*/ 4860921 h 5143496"/>
              <a:gd name="connsiteX298" fmla="*/ 766762 w 3059111"/>
              <a:gd name="connsiteY298" fmla="*/ 4860921 h 5143496"/>
              <a:gd name="connsiteX299" fmla="*/ 766762 w 3059111"/>
              <a:gd name="connsiteY299" fmla="*/ 4810121 h 5143496"/>
              <a:gd name="connsiteX300" fmla="*/ 1478391 w 3059111"/>
              <a:gd name="connsiteY300" fmla="*/ 4808534 h 5143496"/>
              <a:gd name="connsiteX301" fmla="*/ 1461975 w 3059111"/>
              <a:gd name="connsiteY301" fmla="*/ 4816720 h 5143496"/>
              <a:gd name="connsiteX302" fmla="*/ 1461728 w 3059111"/>
              <a:gd name="connsiteY302" fmla="*/ 4816720 h 5143496"/>
              <a:gd name="connsiteX303" fmla="*/ 1461728 w 3059111"/>
              <a:gd name="connsiteY303" fmla="*/ 4809668 h 5143496"/>
              <a:gd name="connsiteX304" fmla="*/ 1449386 w 3059111"/>
              <a:gd name="connsiteY304" fmla="*/ 4809668 h 5143496"/>
              <a:gd name="connsiteX305" fmla="*/ 1449386 w 3059111"/>
              <a:gd name="connsiteY305" fmla="*/ 4860922 h 5143496"/>
              <a:gd name="connsiteX306" fmla="*/ 1462469 w 3059111"/>
              <a:gd name="connsiteY306" fmla="*/ 4860922 h 5143496"/>
              <a:gd name="connsiteX307" fmla="*/ 1462469 w 3059111"/>
              <a:gd name="connsiteY307" fmla="*/ 4835862 h 5143496"/>
              <a:gd name="connsiteX308" fmla="*/ 1473947 w 3059111"/>
              <a:gd name="connsiteY308" fmla="*/ 4818861 h 5143496"/>
              <a:gd name="connsiteX309" fmla="*/ 1482464 w 3059111"/>
              <a:gd name="connsiteY309" fmla="*/ 4833595 h 5143496"/>
              <a:gd name="connsiteX310" fmla="*/ 1482464 w 3059111"/>
              <a:gd name="connsiteY310" fmla="*/ 4860922 h 5143496"/>
              <a:gd name="connsiteX311" fmla="*/ 1495423 w 3059111"/>
              <a:gd name="connsiteY311" fmla="*/ 4860922 h 5143496"/>
              <a:gd name="connsiteX312" fmla="*/ 1495423 w 3059111"/>
              <a:gd name="connsiteY312" fmla="*/ 4828558 h 5143496"/>
              <a:gd name="connsiteX313" fmla="*/ 1478391 w 3059111"/>
              <a:gd name="connsiteY313" fmla="*/ 4808534 h 5143496"/>
              <a:gd name="connsiteX314" fmla="*/ 1414933 w 3059111"/>
              <a:gd name="connsiteY314" fmla="*/ 4808534 h 5143496"/>
              <a:gd name="connsiteX315" fmla="*/ 1390648 w 3059111"/>
              <a:gd name="connsiteY315" fmla="*/ 4835839 h 5143496"/>
              <a:gd name="connsiteX316" fmla="*/ 1418017 w 3059111"/>
              <a:gd name="connsiteY316" fmla="*/ 4862509 h 5143496"/>
              <a:gd name="connsiteX317" fmla="*/ 1436005 w 3059111"/>
              <a:gd name="connsiteY317" fmla="*/ 4858445 h 5143496"/>
              <a:gd name="connsiteX318" fmla="*/ 1436005 w 3059111"/>
              <a:gd name="connsiteY318" fmla="*/ 4847523 h 5143496"/>
              <a:gd name="connsiteX319" fmla="*/ 1418659 w 3059111"/>
              <a:gd name="connsiteY319" fmla="*/ 4852730 h 5143496"/>
              <a:gd name="connsiteX320" fmla="*/ 1403754 w 3059111"/>
              <a:gd name="connsiteY320" fmla="*/ 4839649 h 5143496"/>
              <a:gd name="connsiteX321" fmla="*/ 1439860 w 3059111"/>
              <a:gd name="connsiteY321" fmla="*/ 4839649 h 5143496"/>
              <a:gd name="connsiteX322" fmla="*/ 1414933 w 3059111"/>
              <a:gd name="connsiteY322" fmla="*/ 4808534 h 5143496"/>
              <a:gd name="connsiteX323" fmla="*/ 1356447 w 3059111"/>
              <a:gd name="connsiteY323" fmla="*/ 4808534 h 5143496"/>
              <a:gd name="connsiteX324" fmla="*/ 1342439 w 3059111"/>
              <a:gd name="connsiteY324" fmla="*/ 4821379 h 5143496"/>
              <a:gd name="connsiteX325" fmla="*/ 1342186 w 3059111"/>
              <a:gd name="connsiteY325" fmla="*/ 4821379 h 5143496"/>
              <a:gd name="connsiteX326" fmla="*/ 1342186 w 3059111"/>
              <a:gd name="connsiteY326" fmla="*/ 4809668 h 5143496"/>
              <a:gd name="connsiteX327" fmla="*/ 1330323 w 3059111"/>
              <a:gd name="connsiteY327" fmla="*/ 4809668 h 5143496"/>
              <a:gd name="connsiteX328" fmla="*/ 1330323 w 3059111"/>
              <a:gd name="connsiteY328" fmla="*/ 4860922 h 5143496"/>
              <a:gd name="connsiteX329" fmla="*/ 1343701 w 3059111"/>
              <a:gd name="connsiteY329" fmla="*/ 4860922 h 5143496"/>
              <a:gd name="connsiteX330" fmla="*/ 1343701 w 3059111"/>
              <a:gd name="connsiteY330" fmla="*/ 4842158 h 5143496"/>
              <a:gd name="connsiteX331" fmla="*/ 1354554 w 3059111"/>
              <a:gd name="connsiteY331" fmla="*/ 4821253 h 5143496"/>
              <a:gd name="connsiteX332" fmla="*/ 1360485 w 3059111"/>
              <a:gd name="connsiteY332" fmla="*/ 4822387 h 5143496"/>
              <a:gd name="connsiteX333" fmla="*/ 1360485 w 3059111"/>
              <a:gd name="connsiteY333" fmla="*/ 4808912 h 5143496"/>
              <a:gd name="connsiteX334" fmla="*/ 1356447 w 3059111"/>
              <a:gd name="connsiteY334" fmla="*/ 4808534 h 5143496"/>
              <a:gd name="connsiteX335" fmla="*/ 1241174 w 3059111"/>
              <a:gd name="connsiteY335" fmla="*/ 4808534 h 5143496"/>
              <a:gd name="connsiteX336" fmla="*/ 1217611 w 3059111"/>
              <a:gd name="connsiteY336" fmla="*/ 4835839 h 5143496"/>
              <a:gd name="connsiteX337" fmla="*/ 1244042 w 3059111"/>
              <a:gd name="connsiteY337" fmla="*/ 4862509 h 5143496"/>
              <a:gd name="connsiteX338" fmla="*/ 1261496 w 3059111"/>
              <a:gd name="connsiteY338" fmla="*/ 4858445 h 5143496"/>
              <a:gd name="connsiteX339" fmla="*/ 1261496 w 3059111"/>
              <a:gd name="connsiteY339" fmla="*/ 4847523 h 5143496"/>
              <a:gd name="connsiteX340" fmla="*/ 1244665 w 3059111"/>
              <a:gd name="connsiteY340" fmla="*/ 4852730 h 5143496"/>
              <a:gd name="connsiteX341" fmla="*/ 1230203 w 3059111"/>
              <a:gd name="connsiteY341" fmla="*/ 4839649 h 5143496"/>
              <a:gd name="connsiteX342" fmla="*/ 1265236 w 3059111"/>
              <a:gd name="connsiteY342" fmla="*/ 4839649 h 5143496"/>
              <a:gd name="connsiteX343" fmla="*/ 1241174 w 3059111"/>
              <a:gd name="connsiteY343" fmla="*/ 4808534 h 5143496"/>
              <a:gd name="connsiteX344" fmla="*/ 1049086 w 3059111"/>
              <a:gd name="connsiteY344" fmla="*/ 4808534 h 5143496"/>
              <a:gd name="connsiteX345" fmla="*/ 1025524 w 3059111"/>
              <a:gd name="connsiteY345" fmla="*/ 4835839 h 5143496"/>
              <a:gd name="connsiteX346" fmla="*/ 1051954 w 3059111"/>
              <a:gd name="connsiteY346" fmla="*/ 4862509 h 5143496"/>
              <a:gd name="connsiteX347" fmla="*/ 1069408 w 3059111"/>
              <a:gd name="connsiteY347" fmla="*/ 4858445 h 5143496"/>
              <a:gd name="connsiteX348" fmla="*/ 1069408 w 3059111"/>
              <a:gd name="connsiteY348" fmla="*/ 4847523 h 5143496"/>
              <a:gd name="connsiteX349" fmla="*/ 1052577 w 3059111"/>
              <a:gd name="connsiteY349" fmla="*/ 4852730 h 5143496"/>
              <a:gd name="connsiteX350" fmla="*/ 1038116 w 3059111"/>
              <a:gd name="connsiteY350" fmla="*/ 4839649 h 5143496"/>
              <a:gd name="connsiteX351" fmla="*/ 1073148 w 3059111"/>
              <a:gd name="connsiteY351" fmla="*/ 4839649 h 5143496"/>
              <a:gd name="connsiteX352" fmla="*/ 1049086 w 3059111"/>
              <a:gd name="connsiteY352" fmla="*/ 4808534 h 5143496"/>
              <a:gd name="connsiteX353" fmla="*/ 956310 w 3059111"/>
              <a:gd name="connsiteY353" fmla="*/ 4808534 h 5143496"/>
              <a:gd name="connsiteX354" fmla="*/ 931862 w 3059111"/>
              <a:gd name="connsiteY354" fmla="*/ 4835331 h 5143496"/>
              <a:gd name="connsiteX355" fmla="*/ 956807 w 3059111"/>
              <a:gd name="connsiteY355" fmla="*/ 4862509 h 5143496"/>
              <a:gd name="connsiteX356" fmla="*/ 969962 w 3059111"/>
              <a:gd name="connsiteY356" fmla="*/ 4860858 h 5143496"/>
              <a:gd name="connsiteX357" fmla="*/ 969341 w 3059111"/>
              <a:gd name="connsiteY357" fmla="*/ 4849682 h 5143496"/>
              <a:gd name="connsiteX358" fmla="*/ 959289 w 3059111"/>
              <a:gd name="connsiteY358" fmla="*/ 4852095 h 5143496"/>
              <a:gd name="connsiteX359" fmla="*/ 945637 w 3059111"/>
              <a:gd name="connsiteY359" fmla="*/ 4835331 h 5143496"/>
              <a:gd name="connsiteX360" fmla="*/ 958916 w 3059111"/>
              <a:gd name="connsiteY360" fmla="*/ 4818948 h 5143496"/>
              <a:gd name="connsiteX361" fmla="*/ 967852 w 3059111"/>
              <a:gd name="connsiteY361" fmla="*/ 4820853 h 5143496"/>
              <a:gd name="connsiteX362" fmla="*/ 969093 w 3059111"/>
              <a:gd name="connsiteY362" fmla="*/ 4810185 h 5143496"/>
              <a:gd name="connsiteX363" fmla="*/ 956310 w 3059111"/>
              <a:gd name="connsiteY363" fmla="*/ 4808534 h 5143496"/>
              <a:gd name="connsiteX364" fmla="*/ 899862 w 3059111"/>
              <a:gd name="connsiteY364" fmla="*/ 4808534 h 5143496"/>
              <a:gd name="connsiteX365" fmla="*/ 876299 w 3059111"/>
              <a:gd name="connsiteY365" fmla="*/ 4835839 h 5143496"/>
              <a:gd name="connsiteX366" fmla="*/ 902730 w 3059111"/>
              <a:gd name="connsiteY366" fmla="*/ 4862509 h 5143496"/>
              <a:gd name="connsiteX367" fmla="*/ 920184 w 3059111"/>
              <a:gd name="connsiteY367" fmla="*/ 4858445 h 5143496"/>
              <a:gd name="connsiteX368" fmla="*/ 920184 w 3059111"/>
              <a:gd name="connsiteY368" fmla="*/ 4847523 h 5143496"/>
              <a:gd name="connsiteX369" fmla="*/ 903353 w 3059111"/>
              <a:gd name="connsiteY369" fmla="*/ 4852730 h 5143496"/>
              <a:gd name="connsiteX370" fmla="*/ 888891 w 3059111"/>
              <a:gd name="connsiteY370" fmla="*/ 4839649 h 5143496"/>
              <a:gd name="connsiteX371" fmla="*/ 923924 w 3059111"/>
              <a:gd name="connsiteY371" fmla="*/ 4839649 h 5143496"/>
              <a:gd name="connsiteX372" fmla="*/ 899862 w 3059111"/>
              <a:gd name="connsiteY372" fmla="*/ 4808534 h 5143496"/>
              <a:gd name="connsiteX373" fmla="*/ 852513 w 3059111"/>
              <a:gd name="connsiteY373" fmla="*/ 4808534 h 5143496"/>
              <a:gd name="connsiteX374" fmla="*/ 831849 w 3059111"/>
              <a:gd name="connsiteY374" fmla="*/ 4824536 h 5143496"/>
              <a:gd name="connsiteX375" fmla="*/ 855613 w 3059111"/>
              <a:gd name="connsiteY375" fmla="*/ 4846380 h 5143496"/>
              <a:gd name="connsiteX376" fmla="*/ 846702 w 3059111"/>
              <a:gd name="connsiteY376" fmla="*/ 4852730 h 5143496"/>
              <a:gd name="connsiteX377" fmla="*/ 833270 w 3059111"/>
              <a:gd name="connsiteY377" fmla="*/ 4849301 h 5143496"/>
              <a:gd name="connsiteX378" fmla="*/ 832366 w 3059111"/>
              <a:gd name="connsiteY378" fmla="*/ 4860350 h 5143496"/>
              <a:gd name="connsiteX379" fmla="*/ 847864 w 3059111"/>
              <a:gd name="connsiteY379" fmla="*/ 4862509 h 5143496"/>
              <a:gd name="connsiteX380" fmla="*/ 869949 w 3059111"/>
              <a:gd name="connsiteY380" fmla="*/ 4845745 h 5143496"/>
              <a:gd name="connsiteX381" fmla="*/ 846185 w 3059111"/>
              <a:gd name="connsiteY381" fmla="*/ 4824028 h 5143496"/>
              <a:gd name="connsiteX382" fmla="*/ 854192 w 3059111"/>
              <a:gd name="connsiteY382" fmla="*/ 4818313 h 5143496"/>
              <a:gd name="connsiteX383" fmla="*/ 866462 w 3059111"/>
              <a:gd name="connsiteY383" fmla="*/ 4820599 h 5143496"/>
              <a:gd name="connsiteX384" fmla="*/ 867366 w 3059111"/>
              <a:gd name="connsiteY384" fmla="*/ 4810439 h 5143496"/>
              <a:gd name="connsiteX385" fmla="*/ 852513 w 3059111"/>
              <a:gd name="connsiteY385" fmla="*/ 4808534 h 5143496"/>
              <a:gd name="connsiteX386" fmla="*/ 801376 w 3059111"/>
              <a:gd name="connsiteY386" fmla="*/ 4808534 h 5143496"/>
              <a:gd name="connsiteX387" fmla="*/ 777874 w 3059111"/>
              <a:gd name="connsiteY387" fmla="*/ 4835839 h 5143496"/>
              <a:gd name="connsiteX388" fmla="*/ 804360 w 3059111"/>
              <a:gd name="connsiteY388" fmla="*/ 4862509 h 5143496"/>
              <a:gd name="connsiteX389" fmla="*/ 821769 w 3059111"/>
              <a:gd name="connsiteY389" fmla="*/ 4858445 h 5143496"/>
              <a:gd name="connsiteX390" fmla="*/ 821769 w 3059111"/>
              <a:gd name="connsiteY390" fmla="*/ 4847523 h 5143496"/>
              <a:gd name="connsiteX391" fmla="*/ 804982 w 3059111"/>
              <a:gd name="connsiteY391" fmla="*/ 4852730 h 5143496"/>
              <a:gd name="connsiteX392" fmla="*/ 790433 w 3059111"/>
              <a:gd name="connsiteY392" fmla="*/ 4839649 h 5143496"/>
              <a:gd name="connsiteX393" fmla="*/ 825499 w 3059111"/>
              <a:gd name="connsiteY393" fmla="*/ 4839649 h 5143496"/>
              <a:gd name="connsiteX394" fmla="*/ 801376 w 3059111"/>
              <a:gd name="connsiteY394" fmla="*/ 4808534 h 5143496"/>
              <a:gd name="connsiteX395" fmla="*/ 1165223 w 3059111"/>
              <a:gd name="connsiteY395" fmla="*/ 4802184 h 5143496"/>
              <a:gd name="connsiteX396" fmla="*/ 1172919 w 3059111"/>
              <a:gd name="connsiteY396" fmla="*/ 4802184 h 5143496"/>
              <a:gd name="connsiteX397" fmla="*/ 1195385 w 3059111"/>
              <a:gd name="connsiteY397" fmla="*/ 4825934 h 5143496"/>
              <a:gd name="connsiteX398" fmla="*/ 1172919 w 3059111"/>
              <a:gd name="connsiteY398" fmla="*/ 4849809 h 5143496"/>
              <a:gd name="connsiteX399" fmla="*/ 1165223 w 3059111"/>
              <a:gd name="connsiteY399" fmla="*/ 4849809 h 5143496"/>
              <a:gd name="connsiteX400" fmla="*/ 1526934 w 3059111"/>
              <a:gd name="connsiteY400" fmla="*/ 4795834 h 5143496"/>
              <a:gd name="connsiteX401" fmla="*/ 1513354 w 3059111"/>
              <a:gd name="connsiteY401" fmla="*/ 4800103 h 5143496"/>
              <a:gd name="connsiteX402" fmla="*/ 1513354 w 3059111"/>
              <a:gd name="connsiteY402" fmla="*/ 4810274 h 5143496"/>
              <a:gd name="connsiteX403" fmla="*/ 1503361 w 3059111"/>
              <a:gd name="connsiteY403" fmla="*/ 4810274 h 5143496"/>
              <a:gd name="connsiteX404" fmla="*/ 1503361 w 3059111"/>
              <a:gd name="connsiteY404" fmla="*/ 4820068 h 5143496"/>
              <a:gd name="connsiteX405" fmla="*/ 1513354 w 3059111"/>
              <a:gd name="connsiteY405" fmla="*/ 4820068 h 5143496"/>
              <a:gd name="connsiteX406" fmla="*/ 1513354 w 3059111"/>
              <a:gd name="connsiteY406" fmla="*/ 4846060 h 5143496"/>
              <a:gd name="connsiteX407" fmla="*/ 1529752 w 3059111"/>
              <a:gd name="connsiteY407" fmla="*/ 4862509 h 5143496"/>
              <a:gd name="connsiteX408" fmla="*/ 1539873 w 3059111"/>
              <a:gd name="connsiteY408" fmla="*/ 4861379 h 5143496"/>
              <a:gd name="connsiteX409" fmla="*/ 1539489 w 3059111"/>
              <a:gd name="connsiteY409" fmla="*/ 4850832 h 5143496"/>
              <a:gd name="connsiteX410" fmla="*/ 1533211 w 3059111"/>
              <a:gd name="connsiteY410" fmla="*/ 4852213 h 5143496"/>
              <a:gd name="connsiteX411" fmla="*/ 1526934 w 3059111"/>
              <a:gd name="connsiteY411" fmla="*/ 4843800 h 5143496"/>
              <a:gd name="connsiteX412" fmla="*/ 1526934 w 3059111"/>
              <a:gd name="connsiteY412" fmla="*/ 4820068 h 5143496"/>
              <a:gd name="connsiteX413" fmla="*/ 1538976 w 3059111"/>
              <a:gd name="connsiteY413" fmla="*/ 4820068 h 5143496"/>
              <a:gd name="connsiteX414" fmla="*/ 1538976 w 3059111"/>
              <a:gd name="connsiteY414" fmla="*/ 4810274 h 5143496"/>
              <a:gd name="connsiteX415" fmla="*/ 1526934 w 3059111"/>
              <a:gd name="connsiteY415" fmla="*/ 4810274 h 5143496"/>
              <a:gd name="connsiteX416" fmla="*/ 1150936 w 3059111"/>
              <a:gd name="connsiteY416" fmla="*/ 4791071 h 5143496"/>
              <a:gd name="connsiteX417" fmla="*/ 1150936 w 3059111"/>
              <a:gd name="connsiteY417" fmla="*/ 4860921 h 5143496"/>
              <a:gd name="connsiteX418" fmla="*/ 1169722 w 3059111"/>
              <a:gd name="connsiteY418" fmla="*/ 4860921 h 5143496"/>
              <a:gd name="connsiteX419" fmla="*/ 1209673 w 3059111"/>
              <a:gd name="connsiteY419" fmla="*/ 4825933 h 5143496"/>
              <a:gd name="connsiteX420" fmla="*/ 1169722 w 3059111"/>
              <a:gd name="connsiteY420" fmla="*/ 4791071 h 5143496"/>
              <a:gd name="connsiteX421" fmla="*/ 717450 w 3059111"/>
              <a:gd name="connsiteY421" fmla="*/ 4791071 h 5143496"/>
              <a:gd name="connsiteX422" fmla="*/ 679449 w 3059111"/>
              <a:gd name="connsiteY422" fmla="*/ 4828044 h 5143496"/>
              <a:gd name="connsiteX423" fmla="*/ 717450 w 3059111"/>
              <a:gd name="connsiteY423" fmla="*/ 4862509 h 5143496"/>
              <a:gd name="connsiteX424" fmla="*/ 739774 w 3059111"/>
              <a:gd name="connsiteY424" fmla="*/ 4859000 h 5143496"/>
              <a:gd name="connsiteX425" fmla="*/ 739774 w 3059111"/>
              <a:gd name="connsiteY425" fmla="*/ 4821777 h 5143496"/>
              <a:gd name="connsiteX426" fmla="*/ 711806 w 3059111"/>
              <a:gd name="connsiteY426" fmla="*/ 4821777 h 5143496"/>
              <a:gd name="connsiteX427" fmla="*/ 711806 w 3059111"/>
              <a:gd name="connsiteY427" fmla="*/ 4832681 h 5143496"/>
              <a:gd name="connsiteX428" fmla="*/ 726480 w 3059111"/>
              <a:gd name="connsiteY428" fmla="*/ 4832681 h 5143496"/>
              <a:gd name="connsiteX429" fmla="*/ 726480 w 3059111"/>
              <a:gd name="connsiteY429" fmla="*/ 4850728 h 5143496"/>
              <a:gd name="connsiteX430" fmla="*/ 717450 w 3059111"/>
              <a:gd name="connsiteY430" fmla="*/ 4851731 h 5143496"/>
              <a:gd name="connsiteX431" fmla="*/ 693872 w 3059111"/>
              <a:gd name="connsiteY431" fmla="*/ 4827041 h 5143496"/>
              <a:gd name="connsiteX432" fmla="*/ 718955 w 3059111"/>
              <a:gd name="connsiteY432" fmla="*/ 4801975 h 5143496"/>
              <a:gd name="connsiteX433" fmla="*/ 736764 w 3059111"/>
              <a:gd name="connsiteY433" fmla="*/ 4805610 h 5143496"/>
              <a:gd name="connsiteX434" fmla="*/ 737768 w 3059111"/>
              <a:gd name="connsiteY434" fmla="*/ 4793954 h 5143496"/>
              <a:gd name="connsiteX435" fmla="*/ 717450 w 3059111"/>
              <a:gd name="connsiteY435" fmla="*/ 4791071 h 5143496"/>
              <a:gd name="connsiteX436" fmla="*/ 1368423 w 3059111"/>
              <a:gd name="connsiteY436" fmla="*/ 4787896 h 5143496"/>
              <a:gd name="connsiteX437" fmla="*/ 1368423 w 3059111"/>
              <a:gd name="connsiteY437" fmla="*/ 4800596 h 5143496"/>
              <a:gd name="connsiteX438" fmla="*/ 1381123 w 3059111"/>
              <a:gd name="connsiteY438" fmla="*/ 4800596 h 5143496"/>
              <a:gd name="connsiteX439" fmla="*/ 1381123 w 3059111"/>
              <a:gd name="connsiteY439" fmla="*/ 4787896 h 5143496"/>
              <a:gd name="connsiteX440" fmla="*/ 977899 w 3059111"/>
              <a:gd name="connsiteY440" fmla="*/ 4787896 h 5143496"/>
              <a:gd name="connsiteX441" fmla="*/ 977899 w 3059111"/>
              <a:gd name="connsiteY441" fmla="*/ 4860921 h 5143496"/>
              <a:gd name="connsiteX442" fmla="*/ 991289 w 3059111"/>
              <a:gd name="connsiteY442" fmla="*/ 4860921 h 5143496"/>
              <a:gd name="connsiteX443" fmla="*/ 991289 w 3059111"/>
              <a:gd name="connsiteY443" fmla="*/ 4836203 h 5143496"/>
              <a:gd name="connsiteX444" fmla="*/ 991416 w 3059111"/>
              <a:gd name="connsiteY444" fmla="*/ 4836203 h 5143496"/>
              <a:gd name="connsiteX445" fmla="*/ 1008596 w 3059111"/>
              <a:gd name="connsiteY445" fmla="*/ 4860921 h 5143496"/>
              <a:gd name="connsiteX446" fmla="*/ 1025524 w 3059111"/>
              <a:gd name="connsiteY446" fmla="*/ 4860921 h 5143496"/>
              <a:gd name="connsiteX447" fmla="*/ 1004048 w 3059111"/>
              <a:gd name="connsiteY447" fmla="*/ 4832690 h 5143496"/>
              <a:gd name="connsiteX448" fmla="*/ 1023123 w 3059111"/>
              <a:gd name="connsiteY448" fmla="*/ 4809854 h 5143496"/>
              <a:gd name="connsiteX449" fmla="*/ 1007459 w 3059111"/>
              <a:gd name="connsiteY449" fmla="*/ 4809854 h 5143496"/>
              <a:gd name="connsiteX450" fmla="*/ 991416 w 3059111"/>
              <a:gd name="connsiteY450" fmla="*/ 4830306 h 5143496"/>
              <a:gd name="connsiteX451" fmla="*/ 991289 w 3059111"/>
              <a:gd name="connsiteY451" fmla="*/ 4830306 h 5143496"/>
              <a:gd name="connsiteX452" fmla="*/ 991289 w 3059111"/>
              <a:gd name="connsiteY452" fmla="*/ 4787896 h 5143496"/>
              <a:gd name="connsiteX453" fmla="*/ 754062 w 3059111"/>
              <a:gd name="connsiteY453" fmla="*/ 4787896 h 5143496"/>
              <a:gd name="connsiteX454" fmla="*/ 754062 w 3059111"/>
              <a:gd name="connsiteY454" fmla="*/ 4800596 h 5143496"/>
              <a:gd name="connsiteX455" fmla="*/ 766762 w 3059111"/>
              <a:gd name="connsiteY455" fmla="*/ 4800596 h 5143496"/>
              <a:gd name="connsiteX456" fmla="*/ 766762 w 3059111"/>
              <a:gd name="connsiteY456" fmla="*/ 4787896 h 5143496"/>
              <a:gd name="connsiteX457" fmla="*/ 341345 w 3059111"/>
              <a:gd name="connsiteY457" fmla="*/ 4787896 h 5143496"/>
              <a:gd name="connsiteX458" fmla="*/ 252413 w 3059111"/>
              <a:gd name="connsiteY458" fmla="*/ 4876859 h 5143496"/>
              <a:gd name="connsiteX459" fmla="*/ 341345 w 3059111"/>
              <a:gd name="connsiteY459" fmla="*/ 4965696 h 5143496"/>
              <a:gd name="connsiteX460" fmla="*/ 518956 w 3059111"/>
              <a:gd name="connsiteY460" fmla="*/ 4965696 h 5143496"/>
              <a:gd name="connsiteX461" fmla="*/ 608014 w 3059111"/>
              <a:gd name="connsiteY461" fmla="*/ 4876859 h 5143496"/>
              <a:gd name="connsiteX462" fmla="*/ 518956 w 3059111"/>
              <a:gd name="connsiteY462" fmla="*/ 4787896 h 5143496"/>
              <a:gd name="connsiteX463" fmla="*/ 414449 w 3059111"/>
              <a:gd name="connsiteY463" fmla="*/ 4787896 h 5143496"/>
              <a:gd name="connsiteX464" fmla="*/ 414449 w 3059111"/>
              <a:gd name="connsiteY464" fmla="*/ 4861027 h 5143496"/>
              <a:gd name="connsiteX465" fmla="*/ 341345 w 3059111"/>
              <a:gd name="connsiteY465" fmla="*/ 4861027 h 5143496"/>
              <a:gd name="connsiteX466" fmla="*/ 341345 w 3059111"/>
              <a:gd name="connsiteY466" fmla="*/ 4892566 h 5143496"/>
              <a:gd name="connsiteX467" fmla="*/ 414449 w 3059111"/>
              <a:gd name="connsiteY467" fmla="*/ 4892566 h 5143496"/>
              <a:gd name="connsiteX468" fmla="*/ 414449 w 3059111"/>
              <a:gd name="connsiteY468" fmla="*/ 4934157 h 5143496"/>
              <a:gd name="connsiteX469" fmla="*/ 341345 w 3059111"/>
              <a:gd name="connsiteY469" fmla="*/ 4934157 h 5143496"/>
              <a:gd name="connsiteX470" fmla="*/ 283941 w 3059111"/>
              <a:gd name="connsiteY470" fmla="*/ 4876859 h 5143496"/>
              <a:gd name="connsiteX471" fmla="*/ 341345 w 3059111"/>
              <a:gd name="connsiteY471" fmla="*/ 4819435 h 5143496"/>
              <a:gd name="connsiteX472" fmla="*/ 377897 w 3059111"/>
              <a:gd name="connsiteY472" fmla="*/ 4819435 h 5143496"/>
              <a:gd name="connsiteX473" fmla="*/ 377897 w 3059111"/>
              <a:gd name="connsiteY473" fmla="*/ 4787896 h 5143496"/>
              <a:gd name="connsiteX474" fmla="*/ 0 w 3059111"/>
              <a:gd name="connsiteY474" fmla="*/ 0 h 5143496"/>
              <a:gd name="connsiteX475" fmla="*/ 3059111 w 3059111"/>
              <a:gd name="connsiteY475" fmla="*/ 0 h 5143496"/>
              <a:gd name="connsiteX476" fmla="*/ 3059111 w 3059111"/>
              <a:gd name="connsiteY476" fmla="*/ 5143496 h 5143496"/>
              <a:gd name="connsiteX477" fmla="*/ 0 w 3059111"/>
              <a:gd name="connsiteY477" fmla="*/ 5143496 h 5143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</a:cxnLst>
            <a:rect l="l" t="t" r="r" b="b"/>
            <a:pathLst>
              <a:path w="3059111" h="5143496">
                <a:moveTo>
                  <a:pt x="846806" y="4938709"/>
                </a:moveTo>
                <a:cubicBezTo>
                  <a:pt x="848700" y="4938709"/>
                  <a:pt x="850594" y="4938946"/>
                  <a:pt x="852488" y="4938946"/>
                </a:cubicBezTo>
                <a:lnTo>
                  <a:pt x="852488" y="4942856"/>
                </a:lnTo>
                <a:cubicBezTo>
                  <a:pt x="852488" y="4949490"/>
                  <a:pt x="847816" y="4954584"/>
                  <a:pt x="839103" y="4954584"/>
                </a:cubicBezTo>
                <a:cubicBezTo>
                  <a:pt x="835188" y="4954584"/>
                  <a:pt x="830263" y="4952096"/>
                  <a:pt x="830263" y="4947358"/>
                </a:cubicBezTo>
                <a:cubicBezTo>
                  <a:pt x="830263" y="4939420"/>
                  <a:pt x="842007" y="4938709"/>
                  <a:pt x="846806" y="4938709"/>
                </a:cubicBezTo>
                <a:close/>
                <a:moveTo>
                  <a:pt x="1518869" y="4919659"/>
                </a:moveTo>
                <a:cubicBezTo>
                  <a:pt x="1526196" y="4919659"/>
                  <a:pt x="1530348" y="4925410"/>
                  <a:pt x="1530348" y="4932359"/>
                </a:cubicBezTo>
                <a:lnTo>
                  <a:pt x="1506536" y="4932359"/>
                </a:lnTo>
                <a:cubicBezTo>
                  <a:pt x="1507147" y="4926488"/>
                  <a:pt x="1510566" y="4919659"/>
                  <a:pt x="1518869" y="4919659"/>
                </a:cubicBezTo>
                <a:close/>
                <a:moveTo>
                  <a:pt x="1369582" y="4919659"/>
                </a:moveTo>
                <a:cubicBezTo>
                  <a:pt x="1376872" y="4919659"/>
                  <a:pt x="1381124" y="4925410"/>
                  <a:pt x="1381124" y="4932359"/>
                </a:cubicBezTo>
                <a:lnTo>
                  <a:pt x="1357312" y="4932359"/>
                </a:lnTo>
                <a:cubicBezTo>
                  <a:pt x="1357919" y="4926488"/>
                  <a:pt x="1361321" y="4919659"/>
                  <a:pt x="1369582" y="4919659"/>
                </a:cubicBezTo>
                <a:close/>
                <a:moveTo>
                  <a:pt x="1313220" y="4919659"/>
                </a:moveTo>
                <a:cubicBezTo>
                  <a:pt x="1322672" y="4919659"/>
                  <a:pt x="1327149" y="4928545"/>
                  <a:pt x="1327149" y="4937307"/>
                </a:cubicBezTo>
                <a:cubicBezTo>
                  <a:pt x="1327149" y="4944958"/>
                  <a:pt x="1323045" y="4954584"/>
                  <a:pt x="1313345" y="4954584"/>
                </a:cubicBezTo>
                <a:cubicBezTo>
                  <a:pt x="1304017" y="4954584"/>
                  <a:pt x="1300162" y="4944341"/>
                  <a:pt x="1300411" y="4936937"/>
                </a:cubicBezTo>
                <a:cubicBezTo>
                  <a:pt x="1300162" y="4928545"/>
                  <a:pt x="1303892" y="4919659"/>
                  <a:pt x="1313220" y="4919659"/>
                </a:cubicBezTo>
                <a:close/>
                <a:moveTo>
                  <a:pt x="1142205" y="4919659"/>
                </a:moveTo>
                <a:cubicBezTo>
                  <a:pt x="1151662" y="4919659"/>
                  <a:pt x="1157286" y="4928298"/>
                  <a:pt x="1157286" y="4937183"/>
                </a:cubicBezTo>
                <a:cubicBezTo>
                  <a:pt x="1157286" y="4945452"/>
                  <a:pt x="1152557" y="4954584"/>
                  <a:pt x="1142205" y="4954584"/>
                </a:cubicBezTo>
                <a:cubicBezTo>
                  <a:pt x="1131725" y="4954584"/>
                  <a:pt x="1127124" y="4945452"/>
                  <a:pt x="1127124" y="4937183"/>
                </a:cubicBezTo>
                <a:cubicBezTo>
                  <a:pt x="1127124" y="4928298"/>
                  <a:pt x="1132619" y="4919659"/>
                  <a:pt x="1142205" y="4919659"/>
                </a:cubicBezTo>
                <a:close/>
                <a:moveTo>
                  <a:pt x="1011717" y="4919659"/>
                </a:moveTo>
                <a:cubicBezTo>
                  <a:pt x="1021006" y="4919659"/>
                  <a:pt x="1025525" y="4928327"/>
                  <a:pt x="1025525" y="4938269"/>
                </a:cubicBezTo>
                <a:cubicBezTo>
                  <a:pt x="1025525" y="4947319"/>
                  <a:pt x="1019876" y="4954584"/>
                  <a:pt x="1011717" y="4954584"/>
                </a:cubicBezTo>
                <a:cubicBezTo>
                  <a:pt x="1003559" y="4954584"/>
                  <a:pt x="998538" y="4946682"/>
                  <a:pt x="998538" y="4937632"/>
                </a:cubicBezTo>
                <a:cubicBezTo>
                  <a:pt x="998538" y="4929474"/>
                  <a:pt x="1002931" y="4919659"/>
                  <a:pt x="1011717" y="4919659"/>
                </a:cubicBezTo>
                <a:close/>
                <a:moveTo>
                  <a:pt x="791855" y="4919659"/>
                </a:moveTo>
                <a:cubicBezTo>
                  <a:pt x="799145" y="4919659"/>
                  <a:pt x="803275" y="4925410"/>
                  <a:pt x="803275" y="4932359"/>
                </a:cubicBezTo>
                <a:lnTo>
                  <a:pt x="779463" y="4932359"/>
                </a:lnTo>
                <a:cubicBezTo>
                  <a:pt x="780071" y="4926488"/>
                  <a:pt x="783594" y="4919659"/>
                  <a:pt x="791855" y="4919659"/>
                </a:cubicBezTo>
                <a:close/>
                <a:moveTo>
                  <a:pt x="1268412" y="4913309"/>
                </a:moveTo>
                <a:lnTo>
                  <a:pt x="1268412" y="4960934"/>
                </a:lnTo>
                <a:lnTo>
                  <a:pt x="1277937" y="4960934"/>
                </a:lnTo>
                <a:lnTo>
                  <a:pt x="1277937" y="4913309"/>
                </a:lnTo>
                <a:close/>
                <a:moveTo>
                  <a:pt x="911225" y="4913309"/>
                </a:moveTo>
                <a:lnTo>
                  <a:pt x="911225" y="4960934"/>
                </a:lnTo>
                <a:lnTo>
                  <a:pt x="919162" y="4960934"/>
                </a:lnTo>
                <a:lnTo>
                  <a:pt x="919162" y="4913309"/>
                </a:lnTo>
                <a:close/>
                <a:moveTo>
                  <a:pt x="1519129" y="4911721"/>
                </a:moveTo>
                <a:cubicBezTo>
                  <a:pt x="1505759" y="4911721"/>
                  <a:pt x="1497011" y="4921881"/>
                  <a:pt x="1497011" y="4936285"/>
                </a:cubicBezTo>
                <a:cubicBezTo>
                  <a:pt x="1497011" y="4952104"/>
                  <a:pt x="1504634" y="4962521"/>
                  <a:pt x="1521379" y="4962521"/>
                </a:cubicBezTo>
                <a:cubicBezTo>
                  <a:pt x="1529251" y="4962521"/>
                  <a:pt x="1533000" y="4960721"/>
                  <a:pt x="1536374" y="4959435"/>
                </a:cubicBezTo>
                <a:lnTo>
                  <a:pt x="1536374" y="4950432"/>
                </a:lnTo>
                <a:cubicBezTo>
                  <a:pt x="1534125" y="4952361"/>
                  <a:pt x="1527502" y="4955319"/>
                  <a:pt x="1521754" y="4955319"/>
                </a:cubicBezTo>
                <a:cubicBezTo>
                  <a:pt x="1513506" y="4955319"/>
                  <a:pt x="1506259" y="4948760"/>
                  <a:pt x="1506259" y="4939115"/>
                </a:cubicBezTo>
                <a:lnTo>
                  <a:pt x="1539873" y="4939115"/>
                </a:lnTo>
                <a:cubicBezTo>
                  <a:pt x="1539873" y="4923553"/>
                  <a:pt x="1534875" y="4911721"/>
                  <a:pt x="1519129" y="4911721"/>
                </a:cubicBezTo>
                <a:close/>
                <a:moveTo>
                  <a:pt x="1479685" y="4911721"/>
                </a:moveTo>
                <a:cubicBezTo>
                  <a:pt x="1465341" y="4911721"/>
                  <a:pt x="1455736" y="4922396"/>
                  <a:pt x="1455736" y="4937186"/>
                </a:cubicBezTo>
                <a:cubicBezTo>
                  <a:pt x="1455736" y="4951075"/>
                  <a:pt x="1465465" y="4962521"/>
                  <a:pt x="1479685" y="4962521"/>
                </a:cubicBezTo>
                <a:cubicBezTo>
                  <a:pt x="1482803" y="4962521"/>
                  <a:pt x="1487044" y="4962264"/>
                  <a:pt x="1490661" y="4960592"/>
                </a:cubicBezTo>
                <a:lnTo>
                  <a:pt x="1489913" y="4952618"/>
                </a:lnTo>
                <a:cubicBezTo>
                  <a:pt x="1487293" y="4954419"/>
                  <a:pt x="1483552" y="4955319"/>
                  <a:pt x="1480683" y="4955319"/>
                </a:cubicBezTo>
                <a:cubicBezTo>
                  <a:pt x="1469457" y="4955319"/>
                  <a:pt x="1464966" y="4945802"/>
                  <a:pt x="1464966" y="4937186"/>
                </a:cubicBezTo>
                <a:cubicBezTo>
                  <a:pt x="1464966" y="4927926"/>
                  <a:pt x="1470330" y="4918923"/>
                  <a:pt x="1480059" y="4918923"/>
                </a:cubicBezTo>
                <a:cubicBezTo>
                  <a:pt x="1482803" y="4918923"/>
                  <a:pt x="1486171" y="4919695"/>
                  <a:pt x="1489539" y="4921110"/>
                </a:cubicBezTo>
                <a:lnTo>
                  <a:pt x="1490287" y="4913650"/>
                </a:lnTo>
                <a:cubicBezTo>
                  <a:pt x="1487792" y="4912622"/>
                  <a:pt x="1483177" y="4911721"/>
                  <a:pt x="1479685" y="4911721"/>
                </a:cubicBezTo>
                <a:close/>
                <a:moveTo>
                  <a:pt x="1426401" y="4911721"/>
                </a:moveTo>
                <a:cubicBezTo>
                  <a:pt x="1419728" y="4911721"/>
                  <a:pt x="1413311" y="4915028"/>
                  <a:pt x="1410616" y="4920496"/>
                </a:cubicBezTo>
                <a:lnTo>
                  <a:pt x="1410360" y="4920496"/>
                </a:lnTo>
                <a:lnTo>
                  <a:pt x="1410360" y="4912866"/>
                </a:lnTo>
                <a:lnTo>
                  <a:pt x="1401762" y="4912866"/>
                </a:lnTo>
                <a:lnTo>
                  <a:pt x="1401762" y="4960934"/>
                </a:lnTo>
                <a:lnTo>
                  <a:pt x="1410745" y="4960934"/>
                </a:lnTo>
                <a:lnTo>
                  <a:pt x="1410745" y="4938680"/>
                </a:lnTo>
                <a:cubicBezTo>
                  <a:pt x="1410745" y="4926981"/>
                  <a:pt x="1415236" y="4918843"/>
                  <a:pt x="1425374" y="4918843"/>
                </a:cubicBezTo>
                <a:cubicBezTo>
                  <a:pt x="1433202" y="4919351"/>
                  <a:pt x="1435641" y="4924819"/>
                  <a:pt x="1435641" y="4936010"/>
                </a:cubicBezTo>
                <a:lnTo>
                  <a:pt x="1435641" y="4960934"/>
                </a:lnTo>
                <a:lnTo>
                  <a:pt x="1444623" y="4960934"/>
                </a:lnTo>
                <a:lnTo>
                  <a:pt x="1444623" y="4932322"/>
                </a:lnTo>
                <a:cubicBezTo>
                  <a:pt x="1444623" y="4919478"/>
                  <a:pt x="1438977" y="4911721"/>
                  <a:pt x="1426401" y="4911721"/>
                </a:cubicBezTo>
                <a:close/>
                <a:moveTo>
                  <a:pt x="1369841" y="4911721"/>
                </a:moveTo>
                <a:cubicBezTo>
                  <a:pt x="1356509" y="4911721"/>
                  <a:pt x="1347787" y="4921881"/>
                  <a:pt x="1347787" y="4936285"/>
                </a:cubicBezTo>
                <a:cubicBezTo>
                  <a:pt x="1347787" y="4952104"/>
                  <a:pt x="1355387" y="4962521"/>
                  <a:pt x="1372084" y="4962521"/>
                </a:cubicBezTo>
                <a:cubicBezTo>
                  <a:pt x="1379933" y="4962521"/>
                  <a:pt x="1383671" y="4960721"/>
                  <a:pt x="1387035" y="4959435"/>
                </a:cubicBezTo>
                <a:lnTo>
                  <a:pt x="1387035" y="4950432"/>
                </a:lnTo>
                <a:cubicBezTo>
                  <a:pt x="1384917" y="4952361"/>
                  <a:pt x="1378189" y="4955319"/>
                  <a:pt x="1372458" y="4955319"/>
                </a:cubicBezTo>
                <a:cubicBezTo>
                  <a:pt x="1364358" y="4955319"/>
                  <a:pt x="1357007" y="4948760"/>
                  <a:pt x="1357007" y="4939115"/>
                </a:cubicBezTo>
                <a:lnTo>
                  <a:pt x="1390649" y="4939115"/>
                </a:lnTo>
                <a:cubicBezTo>
                  <a:pt x="1390649" y="4923553"/>
                  <a:pt x="1385540" y="4911721"/>
                  <a:pt x="1369841" y="4911721"/>
                </a:cubicBezTo>
                <a:close/>
                <a:moveTo>
                  <a:pt x="1201722" y="4911721"/>
                </a:moveTo>
                <a:cubicBezTo>
                  <a:pt x="1195153" y="4911721"/>
                  <a:pt x="1188955" y="4915028"/>
                  <a:pt x="1186352" y="4920496"/>
                </a:cubicBezTo>
                <a:lnTo>
                  <a:pt x="1186228" y="4920496"/>
                </a:lnTo>
                <a:lnTo>
                  <a:pt x="1186228" y="4912866"/>
                </a:lnTo>
                <a:lnTo>
                  <a:pt x="1177924" y="4912866"/>
                </a:lnTo>
                <a:lnTo>
                  <a:pt x="1177924" y="4960934"/>
                </a:lnTo>
                <a:lnTo>
                  <a:pt x="1186476" y="4960934"/>
                </a:lnTo>
                <a:lnTo>
                  <a:pt x="1186476" y="4938680"/>
                </a:lnTo>
                <a:cubicBezTo>
                  <a:pt x="1186476" y="4926981"/>
                  <a:pt x="1190939" y="4918843"/>
                  <a:pt x="1200730" y="4918843"/>
                </a:cubicBezTo>
                <a:cubicBezTo>
                  <a:pt x="1208291" y="4919351"/>
                  <a:pt x="1210646" y="4924819"/>
                  <a:pt x="1210646" y="4936010"/>
                </a:cubicBezTo>
                <a:lnTo>
                  <a:pt x="1210646" y="4960934"/>
                </a:lnTo>
                <a:lnTo>
                  <a:pt x="1219198" y="4960934"/>
                </a:lnTo>
                <a:lnTo>
                  <a:pt x="1219198" y="4932322"/>
                </a:lnTo>
                <a:cubicBezTo>
                  <a:pt x="1219198" y="4919478"/>
                  <a:pt x="1213869" y="4911721"/>
                  <a:pt x="1201722" y="4911721"/>
                </a:cubicBezTo>
                <a:close/>
                <a:moveTo>
                  <a:pt x="1142205" y="4911721"/>
                </a:moveTo>
                <a:cubicBezTo>
                  <a:pt x="1127467" y="4911721"/>
                  <a:pt x="1117599" y="4922396"/>
                  <a:pt x="1117599" y="4937186"/>
                </a:cubicBezTo>
                <a:cubicBezTo>
                  <a:pt x="1117599" y="4951075"/>
                  <a:pt x="1127595" y="4962521"/>
                  <a:pt x="1142205" y="4962521"/>
                </a:cubicBezTo>
                <a:cubicBezTo>
                  <a:pt x="1156687" y="4962521"/>
                  <a:pt x="1166811" y="4951075"/>
                  <a:pt x="1166811" y="4937186"/>
                </a:cubicBezTo>
                <a:cubicBezTo>
                  <a:pt x="1166811" y="4922396"/>
                  <a:pt x="1156943" y="4911721"/>
                  <a:pt x="1142205" y="4911721"/>
                </a:cubicBezTo>
                <a:close/>
                <a:moveTo>
                  <a:pt x="1010685" y="4911721"/>
                </a:moveTo>
                <a:cubicBezTo>
                  <a:pt x="996066" y="4911721"/>
                  <a:pt x="989013" y="4924905"/>
                  <a:pt x="989013" y="4937202"/>
                </a:cubicBezTo>
                <a:cubicBezTo>
                  <a:pt x="989013" y="4949625"/>
                  <a:pt x="995809" y="4960781"/>
                  <a:pt x="1009659" y="4960781"/>
                </a:cubicBezTo>
                <a:cubicBezTo>
                  <a:pt x="1015943" y="4960781"/>
                  <a:pt x="1022098" y="4958246"/>
                  <a:pt x="1025945" y="4953302"/>
                </a:cubicBezTo>
                <a:lnTo>
                  <a:pt x="1026073" y="4953302"/>
                </a:lnTo>
                <a:lnTo>
                  <a:pt x="1026073" y="4957992"/>
                </a:lnTo>
                <a:cubicBezTo>
                  <a:pt x="1026073" y="4968134"/>
                  <a:pt x="1020559" y="4974472"/>
                  <a:pt x="1011069" y="4974472"/>
                </a:cubicBezTo>
                <a:cubicBezTo>
                  <a:pt x="1004529" y="4974472"/>
                  <a:pt x="1000554" y="4973204"/>
                  <a:pt x="993629" y="4970162"/>
                </a:cubicBezTo>
                <a:lnTo>
                  <a:pt x="992732" y="4978275"/>
                </a:lnTo>
                <a:cubicBezTo>
                  <a:pt x="1000554" y="4980937"/>
                  <a:pt x="1004914" y="4981571"/>
                  <a:pt x="1010043" y="4981571"/>
                </a:cubicBezTo>
                <a:cubicBezTo>
                  <a:pt x="1027484" y="4981571"/>
                  <a:pt x="1035050" y="4973204"/>
                  <a:pt x="1035050" y="4958626"/>
                </a:cubicBezTo>
                <a:lnTo>
                  <a:pt x="1035050" y="4912862"/>
                </a:lnTo>
                <a:lnTo>
                  <a:pt x="1026843" y="4912862"/>
                </a:lnTo>
                <a:lnTo>
                  <a:pt x="1026843" y="4919961"/>
                </a:lnTo>
                <a:lnTo>
                  <a:pt x="1026586" y="4919961"/>
                </a:lnTo>
                <a:cubicBezTo>
                  <a:pt x="1023893" y="4914890"/>
                  <a:pt x="1019148" y="4911721"/>
                  <a:pt x="1010685" y="4911721"/>
                </a:cubicBezTo>
                <a:close/>
                <a:moveTo>
                  <a:pt x="960352" y="4911721"/>
                </a:moveTo>
                <a:cubicBezTo>
                  <a:pt x="953925" y="4911721"/>
                  <a:pt x="947623" y="4915028"/>
                  <a:pt x="945152" y="4920496"/>
                </a:cubicBezTo>
                <a:lnTo>
                  <a:pt x="944904" y="4920496"/>
                </a:lnTo>
                <a:lnTo>
                  <a:pt x="944904" y="4912866"/>
                </a:lnTo>
                <a:lnTo>
                  <a:pt x="936625" y="4912866"/>
                </a:lnTo>
                <a:lnTo>
                  <a:pt x="936625" y="4960934"/>
                </a:lnTo>
                <a:lnTo>
                  <a:pt x="945152" y="4960934"/>
                </a:lnTo>
                <a:lnTo>
                  <a:pt x="945152" y="4938680"/>
                </a:lnTo>
                <a:cubicBezTo>
                  <a:pt x="945152" y="4926981"/>
                  <a:pt x="949600" y="4918843"/>
                  <a:pt x="959363" y="4918843"/>
                </a:cubicBezTo>
                <a:cubicBezTo>
                  <a:pt x="966901" y="4919351"/>
                  <a:pt x="969249" y="4924819"/>
                  <a:pt x="969249" y="4936010"/>
                </a:cubicBezTo>
                <a:lnTo>
                  <a:pt x="969249" y="4960934"/>
                </a:lnTo>
                <a:lnTo>
                  <a:pt x="977900" y="4960934"/>
                </a:lnTo>
                <a:lnTo>
                  <a:pt x="977900" y="4932322"/>
                </a:lnTo>
                <a:cubicBezTo>
                  <a:pt x="977900" y="4919478"/>
                  <a:pt x="972462" y="4911721"/>
                  <a:pt x="960352" y="4911721"/>
                </a:cubicBezTo>
                <a:close/>
                <a:moveTo>
                  <a:pt x="842145" y="4911721"/>
                </a:moveTo>
                <a:cubicBezTo>
                  <a:pt x="835992" y="4911721"/>
                  <a:pt x="830737" y="4913650"/>
                  <a:pt x="826250" y="4916351"/>
                </a:cubicBezTo>
                <a:lnTo>
                  <a:pt x="826763" y="4923939"/>
                </a:lnTo>
                <a:cubicBezTo>
                  <a:pt x="830352" y="4920852"/>
                  <a:pt x="835736" y="4918923"/>
                  <a:pt x="840735" y="4918923"/>
                </a:cubicBezTo>
                <a:cubicBezTo>
                  <a:pt x="849708" y="4918923"/>
                  <a:pt x="852784" y="4923296"/>
                  <a:pt x="852784" y="4931655"/>
                </a:cubicBezTo>
                <a:cubicBezTo>
                  <a:pt x="849195" y="4931398"/>
                  <a:pt x="846760" y="4931398"/>
                  <a:pt x="843298" y="4931398"/>
                </a:cubicBezTo>
                <a:cubicBezTo>
                  <a:pt x="834069" y="4931398"/>
                  <a:pt x="820738" y="4935256"/>
                  <a:pt x="820738" y="4947474"/>
                </a:cubicBezTo>
                <a:cubicBezTo>
                  <a:pt x="820738" y="4958020"/>
                  <a:pt x="828045" y="4962521"/>
                  <a:pt x="838428" y="4962521"/>
                </a:cubicBezTo>
                <a:cubicBezTo>
                  <a:pt x="846631" y="4962521"/>
                  <a:pt x="851374" y="4958149"/>
                  <a:pt x="853425" y="4955191"/>
                </a:cubicBezTo>
                <a:lnTo>
                  <a:pt x="853681" y="4955191"/>
                </a:lnTo>
                <a:lnTo>
                  <a:pt x="853681" y="4961492"/>
                </a:lnTo>
                <a:lnTo>
                  <a:pt x="862013" y="4961492"/>
                </a:lnTo>
                <a:cubicBezTo>
                  <a:pt x="861885" y="4959949"/>
                  <a:pt x="861629" y="4957506"/>
                  <a:pt x="861629" y="4951975"/>
                </a:cubicBezTo>
                <a:lnTo>
                  <a:pt x="861629" y="4931784"/>
                </a:lnTo>
                <a:cubicBezTo>
                  <a:pt x="861629" y="4918537"/>
                  <a:pt x="855989" y="4911721"/>
                  <a:pt x="842145" y="4911721"/>
                </a:cubicBezTo>
                <a:close/>
                <a:moveTo>
                  <a:pt x="791992" y="4911721"/>
                </a:moveTo>
                <a:cubicBezTo>
                  <a:pt x="778785" y="4911721"/>
                  <a:pt x="769939" y="4921881"/>
                  <a:pt x="769939" y="4936285"/>
                </a:cubicBezTo>
                <a:cubicBezTo>
                  <a:pt x="769939" y="4952104"/>
                  <a:pt x="777664" y="4962521"/>
                  <a:pt x="794360" y="4962521"/>
                </a:cubicBezTo>
                <a:cubicBezTo>
                  <a:pt x="802085" y="4962521"/>
                  <a:pt x="805823" y="4960721"/>
                  <a:pt x="809187" y="4959435"/>
                </a:cubicBezTo>
                <a:lnTo>
                  <a:pt x="809187" y="4950432"/>
                </a:lnTo>
                <a:cubicBezTo>
                  <a:pt x="807069" y="4952361"/>
                  <a:pt x="800465" y="4955319"/>
                  <a:pt x="794734" y="4955319"/>
                </a:cubicBezTo>
                <a:cubicBezTo>
                  <a:pt x="786510" y="4955319"/>
                  <a:pt x="779159" y="4948760"/>
                  <a:pt x="779159" y="4939115"/>
                </a:cubicBezTo>
                <a:lnTo>
                  <a:pt x="812800" y="4939115"/>
                </a:lnTo>
                <a:cubicBezTo>
                  <a:pt x="812800" y="4923553"/>
                  <a:pt x="807692" y="4911721"/>
                  <a:pt x="791992" y="4911721"/>
                </a:cubicBezTo>
                <a:close/>
                <a:moveTo>
                  <a:pt x="759638" y="4911721"/>
                </a:moveTo>
                <a:cubicBezTo>
                  <a:pt x="754823" y="4911721"/>
                  <a:pt x="750008" y="4915282"/>
                  <a:pt x="747841" y="4920368"/>
                </a:cubicBezTo>
                <a:lnTo>
                  <a:pt x="747600" y="4920368"/>
                </a:lnTo>
                <a:lnTo>
                  <a:pt x="747600" y="4912866"/>
                </a:lnTo>
                <a:lnTo>
                  <a:pt x="739776" y="4912866"/>
                </a:lnTo>
                <a:lnTo>
                  <a:pt x="739776" y="4960934"/>
                </a:lnTo>
                <a:lnTo>
                  <a:pt x="748202" y="4960934"/>
                </a:lnTo>
                <a:lnTo>
                  <a:pt x="748202" y="4939062"/>
                </a:lnTo>
                <a:cubicBezTo>
                  <a:pt x="748202" y="4926981"/>
                  <a:pt x="753017" y="4919478"/>
                  <a:pt x="760601" y="4919478"/>
                </a:cubicBezTo>
                <a:cubicBezTo>
                  <a:pt x="761925" y="4919478"/>
                  <a:pt x="763731" y="4919606"/>
                  <a:pt x="765175" y="4920368"/>
                </a:cubicBezTo>
                <a:lnTo>
                  <a:pt x="765175" y="4912357"/>
                </a:lnTo>
                <a:cubicBezTo>
                  <a:pt x="763370" y="4911976"/>
                  <a:pt x="762166" y="4911721"/>
                  <a:pt x="759638" y="4911721"/>
                </a:cubicBezTo>
                <a:close/>
                <a:moveTo>
                  <a:pt x="886521" y="4899021"/>
                </a:moveTo>
                <a:lnTo>
                  <a:pt x="877674" y="4901966"/>
                </a:lnTo>
                <a:lnTo>
                  <a:pt x="877674" y="4913104"/>
                </a:lnTo>
                <a:lnTo>
                  <a:pt x="866775" y="4913104"/>
                </a:lnTo>
                <a:lnTo>
                  <a:pt x="866775" y="4920273"/>
                </a:lnTo>
                <a:lnTo>
                  <a:pt x="877674" y="4920273"/>
                </a:lnTo>
                <a:lnTo>
                  <a:pt x="877674" y="4948567"/>
                </a:lnTo>
                <a:cubicBezTo>
                  <a:pt x="877674" y="4958168"/>
                  <a:pt x="883316" y="4962521"/>
                  <a:pt x="892548" y="4962521"/>
                </a:cubicBezTo>
                <a:cubicBezTo>
                  <a:pt x="895369" y="4962521"/>
                  <a:pt x="898189" y="4961881"/>
                  <a:pt x="900113" y="4961241"/>
                </a:cubicBezTo>
                <a:lnTo>
                  <a:pt x="900113" y="4953688"/>
                </a:lnTo>
                <a:cubicBezTo>
                  <a:pt x="898831" y="4954584"/>
                  <a:pt x="896779" y="4955352"/>
                  <a:pt x="894086" y="4955352"/>
                </a:cubicBezTo>
                <a:cubicBezTo>
                  <a:pt x="889983" y="4955352"/>
                  <a:pt x="886521" y="4952407"/>
                  <a:pt x="886521" y="4946774"/>
                </a:cubicBezTo>
                <a:lnTo>
                  <a:pt x="886521" y="4920273"/>
                </a:lnTo>
                <a:lnTo>
                  <a:pt x="899343" y="4920273"/>
                </a:lnTo>
                <a:lnTo>
                  <a:pt x="899343" y="4913104"/>
                </a:lnTo>
                <a:lnTo>
                  <a:pt x="886521" y="4913104"/>
                </a:lnTo>
                <a:close/>
                <a:moveTo>
                  <a:pt x="1098073" y="4894259"/>
                </a:moveTo>
                <a:cubicBezTo>
                  <a:pt x="1078135" y="4894259"/>
                  <a:pt x="1063624" y="4907810"/>
                  <a:pt x="1063624" y="4928135"/>
                </a:cubicBezTo>
                <a:cubicBezTo>
                  <a:pt x="1063624" y="4949100"/>
                  <a:pt x="1077378" y="4962522"/>
                  <a:pt x="1097946" y="4962522"/>
                </a:cubicBezTo>
                <a:cubicBezTo>
                  <a:pt x="1101858" y="4962522"/>
                  <a:pt x="1107914" y="4962267"/>
                  <a:pt x="1112836" y="4960221"/>
                </a:cubicBezTo>
                <a:lnTo>
                  <a:pt x="1112205" y="4951017"/>
                </a:lnTo>
                <a:cubicBezTo>
                  <a:pt x="1109050" y="4953063"/>
                  <a:pt x="1102741" y="4954213"/>
                  <a:pt x="1098073" y="4954213"/>
                </a:cubicBezTo>
                <a:cubicBezTo>
                  <a:pt x="1084570" y="4954213"/>
                  <a:pt x="1073466" y="4943986"/>
                  <a:pt x="1073466" y="4928391"/>
                </a:cubicBezTo>
                <a:cubicBezTo>
                  <a:pt x="1073466" y="4913562"/>
                  <a:pt x="1083435" y="4902568"/>
                  <a:pt x="1098577" y="4902568"/>
                </a:cubicBezTo>
                <a:cubicBezTo>
                  <a:pt x="1103246" y="4902568"/>
                  <a:pt x="1107914" y="4903847"/>
                  <a:pt x="1111953" y="4906276"/>
                </a:cubicBezTo>
                <a:lnTo>
                  <a:pt x="1112710" y="4897072"/>
                </a:lnTo>
                <a:cubicBezTo>
                  <a:pt x="1108041" y="4895026"/>
                  <a:pt x="1103120" y="4894259"/>
                  <a:pt x="1098073" y="4894259"/>
                </a:cubicBezTo>
                <a:close/>
                <a:moveTo>
                  <a:pt x="714376" y="4894259"/>
                </a:moveTo>
                <a:cubicBezTo>
                  <a:pt x="695204" y="4894259"/>
                  <a:pt x="681038" y="4907810"/>
                  <a:pt x="681038" y="4928135"/>
                </a:cubicBezTo>
                <a:cubicBezTo>
                  <a:pt x="681038" y="4949100"/>
                  <a:pt x="694349" y="4962522"/>
                  <a:pt x="714376" y="4962522"/>
                </a:cubicBezTo>
                <a:cubicBezTo>
                  <a:pt x="718039" y="4962522"/>
                  <a:pt x="723901" y="4962267"/>
                  <a:pt x="728664" y="4960221"/>
                </a:cubicBezTo>
                <a:lnTo>
                  <a:pt x="728175" y="4951017"/>
                </a:lnTo>
                <a:cubicBezTo>
                  <a:pt x="725000" y="4953063"/>
                  <a:pt x="718894" y="4954213"/>
                  <a:pt x="714376" y="4954213"/>
                </a:cubicBezTo>
                <a:cubicBezTo>
                  <a:pt x="701310" y="4954213"/>
                  <a:pt x="690686" y="4943986"/>
                  <a:pt x="690686" y="4928391"/>
                </a:cubicBezTo>
                <a:cubicBezTo>
                  <a:pt x="690686" y="4913562"/>
                  <a:pt x="700333" y="4902568"/>
                  <a:pt x="714864" y="4902568"/>
                </a:cubicBezTo>
                <a:cubicBezTo>
                  <a:pt x="719505" y="4902568"/>
                  <a:pt x="723901" y="4903847"/>
                  <a:pt x="727931" y="4906276"/>
                </a:cubicBezTo>
                <a:lnTo>
                  <a:pt x="728664" y="4897072"/>
                </a:lnTo>
                <a:cubicBezTo>
                  <a:pt x="724145" y="4895026"/>
                  <a:pt x="719261" y="4894259"/>
                  <a:pt x="714376" y="4894259"/>
                </a:cubicBezTo>
                <a:close/>
                <a:moveTo>
                  <a:pt x="1326420" y="4892671"/>
                </a:moveTo>
                <a:lnTo>
                  <a:pt x="1326420" y="4920026"/>
                </a:lnTo>
                <a:lnTo>
                  <a:pt x="1326172" y="4920026"/>
                </a:lnTo>
                <a:cubicBezTo>
                  <a:pt x="1323572" y="4915573"/>
                  <a:pt x="1318867" y="4912265"/>
                  <a:pt x="1310695" y="4912265"/>
                </a:cubicBezTo>
                <a:cubicBezTo>
                  <a:pt x="1297199" y="4912265"/>
                  <a:pt x="1290637" y="4923716"/>
                  <a:pt x="1290637" y="4936566"/>
                </a:cubicBezTo>
                <a:cubicBezTo>
                  <a:pt x="1290637" y="4949671"/>
                  <a:pt x="1296580" y="4962521"/>
                  <a:pt x="1310695" y="4962521"/>
                </a:cubicBezTo>
                <a:cubicBezTo>
                  <a:pt x="1318991" y="4962521"/>
                  <a:pt x="1324315" y="4958195"/>
                  <a:pt x="1326543" y="4954633"/>
                </a:cubicBezTo>
                <a:lnTo>
                  <a:pt x="1326791" y="4954633"/>
                </a:lnTo>
                <a:lnTo>
                  <a:pt x="1326791" y="4961503"/>
                </a:lnTo>
                <a:lnTo>
                  <a:pt x="1335087" y="4961503"/>
                </a:lnTo>
                <a:lnTo>
                  <a:pt x="1335087" y="4892671"/>
                </a:lnTo>
                <a:close/>
                <a:moveTo>
                  <a:pt x="1268412" y="4892671"/>
                </a:moveTo>
                <a:lnTo>
                  <a:pt x="1268412" y="4902196"/>
                </a:lnTo>
                <a:lnTo>
                  <a:pt x="1277937" y="4902196"/>
                </a:lnTo>
                <a:lnTo>
                  <a:pt x="1277937" y="4892671"/>
                </a:lnTo>
                <a:close/>
                <a:moveTo>
                  <a:pt x="911225" y="4892671"/>
                </a:moveTo>
                <a:lnTo>
                  <a:pt x="911225" y="4902196"/>
                </a:lnTo>
                <a:lnTo>
                  <a:pt x="920750" y="4902196"/>
                </a:lnTo>
                <a:lnTo>
                  <a:pt x="920750" y="4892671"/>
                </a:lnTo>
                <a:close/>
                <a:moveTo>
                  <a:pt x="1253312" y="4889496"/>
                </a:moveTo>
                <a:cubicBezTo>
                  <a:pt x="1240830" y="4889496"/>
                  <a:pt x="1237922" y="4896969"/>
                  <a:pt x="1237922" y="4908622"/>
                </a:cubicBezTo>
                <a:lnTo>
                  <a:pt x="1237922" y="4913056"/>
                </a:lnTo>
                <a:lnTo>
                  <a:pt x="1227136" y="4913056"/>
                </a:lnTo>
                <a:lnTo>
                  <a:pt x="1227136" y="4920149"/>
                </a:lnTo>
                <a:lnTo>
                  <a:pt x="1237922" y="4920149"/>
                </a:lnTo>
                <a:lnTo>
                  <a:pt x="1237922" y="4960934"/>
                </a:lnTo>
                <a:lnTo>
                  <a:pt x="1246405" y="4960934"/>
                </a:lnTo>
                <a:lnTo>
                  <a:pt x="1246405" y="4920149"/>
                </a:lnTo>
                <a:lnTo>
                  <a:pt x="1258524" y="4920149"/>
                </a:lnTo>
                <a:lnTo>
                  <a:pt x="1258524" y="4913056"/>
                </a:lnTo>
                <a:lnTo>
                  <a:pt x="1246405" y="4913056"/>
                </a:lnTo>
                <a:lnTo>
                  <a:pt x="1246405" y="4907862"/>
                </a:lnTo>
                <a:cubicBezTo>
                  <a:pt x="1246405" y="4901403"/>
                  <a:pt x="1247253" y="4896589"/>
                  <a:pt x="1254524" y="4896589"/>
                </a:cubicBezTo>
                <a:cubicBezTo>
                  <a:pt x="1255979" y="4896589"/>
                  <a:pt x="1257554" y="4896716"/>
                  <a:pt x="1258645" y="4897096"/>
                </a:cubicBezTo>
                <a:lnTo>
                  <a:pt x="1258887" y="4890003"/>
                </a:lnTo>
                <a:cubicBezTo>
                  <a:pt x="1257190" y="4889750"/>
                  <a:pt x="1255494" y="4889496"/>
                  <a:pt x="1253312" y="4889496"/>
                </a:cubicBezTo>
                <a:close/>
                <a:moveTo>
                  <a:pt x="446088" y="4819646"/>
                </a:moveTo>
                <a:lnTo>
                  <a:pt x="518951" y="4819646"/>
                </a:lnTo>
                <a:cubicBezTo>
                  <a:pt x="550555" y="4819646"/>
                  <a:pt x="576264" y="4845311"/>
                  <a:pt x="576264" y="4876859"/>
                </a:cubicBezTo>
                <a:cubicBezTo>
                  <a:pt x="576264" y="4908407"/>
                  <a:pt x="550555" y="4933946"/>
                  <a:pt x="518951" y="4933946"/>
                </a:cubicBezTo>
                <a:lnTo>
                  <a:pt x="446088" y="4933946"/>
                </a:lnTo>
                <a:lnTo>
                  <a:pt x="446088" y="4892508"/>
                </a:lnTo>
                <a:lnTo>
                  <a:pt x="519076" y="4892508"/>
                </a:lnTo>
                <a:lnTo>
                  <a:pt x="519076" y="4861085"/>
                </a:lnTo>
                <a:lnTo>
                  <a:pt x="446088" y="4861085"/>
                </a:lnTo>
                <a:close/>
                <a:moveTo>
                  <a:pt x="1415720" y="4818059"/>
                </a:moveTo>
                <a:cubicBezTo>
                  <a:pt x="1423701" y="4818059"/>
                  <a:pt x="1426761" y="4823880"/>
                  <a:pt x="1427160" y="4830759"/>
                </a:cubicBezTo>
                <a:lnTo>
                  <a:pt x="1403348" y="4830759"/>
                </a:lnTo>
                <a:cubicBezTo>
                  <a:pt x="1403880" y="4823483"/>
                  <a:pt x="1407871" y="4818059"/>
                  <a:pt x="1415720" y="4818059"/>
                </a:cubicBezTo>
                <a:close/>
                <a:moveTo>
                  <a:pt x="1241918" y="4818059"/>
                </a:moveTo>
                <a:cubicBezTo>
                  <a:pt x="1249202" y="4818059"/>
                  <a:pt x="1252166" y="4823880"/>
                  <a:pt x="1252536" y="4830759"/>
                </a:cubicBezTo>
                <a:lnTo>
                  <a:pt x="1230311" y="4830759"/>
                </a:lnTo>
                <a:cubicBezTo>
                  <a:pt x="1230929" y="4823483"/>
                  <a:pt x="1234633" y="4818059"/>
                  <a:pt x="1241918" y="4818059"/>
                </a:cubicBezTo>
                <a:close/>
                <a:moveTo>
                  <a:pt x="1049830" y="4818059"/>
                </a:moveTo>
                <a:cubicBezTo>
                  <a:pt x="1057115" y="4818059"/>
                  <a:pt x="1060078" y="4823880"/>
                  <a:pt x="1060448" y="4830759"/>
                </a:cubicBezTo>
                <a:lnTo>
                  <a:pt x="1038224" y="4830759"/>
                </a:lnTo>
                <a:cubicBezTo>
                  <a:pt x="1038841" y="4823483"/>
                  <a:pt x="1042545" y="4818059"/>
                  <a:pt x="1049830" y="4818059"/>
                </a:cubicBezTo>
                <a:close/>
                <a:moveTo>
                  <a:pt x="900605" y="4818059"/>
                </a:moveTo>
                <a:cubicBezTo>
                  <a:pt x="907890" y="4818059"/>
                  <a:pt x="910853" y="4823880"/>
                  <a:pt x="911224" y="4830759"/>
                </a:cubicBezTo>
                <a:lnTo>
                  <a:pt x="888999" y="4830759"/>
                </a:lnTo>
                <a:cubicBezTo>
                  <a:pt x="889616" y="4823483"/>
                  <a:pt x="893320" y="4818059"/>
                  <a:pt x="900605" y="4818059"/>
                </a:cubicBezTo>
                <a:close/>
                <a:moveTo>
                  <a:pt x="802116" y="4818059"/>
                </a:moveTo>
                <a:cubicBezTo>
                  <a:pt x="809484" y="4818059"/>
                  <a:pt x="812308" y="4823880"/>
                  <a:pt x="812799" y="4830759"/>
                </a:cubicBezTo>
                <a:lnTo>
                  <a:pt x="790574" y="4830759"/>
                </a:lnTo>
                <a:cubicBezTo>
                  <a:pt x="791188" y="4823483"/>
                  <a:pt x="794872" y="4818059"/>
                  <a:pt x="802116" y="4818059"/>
                </a:cubicBezTo>
                <a:close/>
                <a:moveTo>
                  <a:pt x="1368423" y="4810121"/>
                </a:moveTo>
                <a:lnTo>
                  <a:pt x="1368423" y="4860921"/>
                </a:lnTo>
                <a:lnTo>
                  <a:pt x="1381123" y="4860921"/>
                </a:lnTo>
                <a:lnTo>
                  <a:pt x="1381123" y="4810121"/>
                </a:lnTo>
                <a:close/>
                <a:moveTo>
                  <a:pt x="1268411" y="4810121"/>
                </a:moveTo>
                <a:lnTo>
                  <a:pt x="1287817" y="4860921"/>
                </a:lnTo>
                <a:lnTo>
                  <a:pt x="1303110" y="4860921"/>
                </a:lnTo>
                <a:lnTo>
                  <a:pt x="1322386" y="4810121"/>
                </a:lnTo>
                <a:lnTo>
                  <a:pt x="1308764" y="4810121"/>
                </a:lnTo>
                <a:lnTo>
                  <a:pt x="1296170" y="4847067"/>
                </a:lnTo>
                <a:lnTo>
                  <a:pt x="1296041" y="4847067"/>
                </a:lnTo>
                <a:lnTo>
                  <a:pt x="1282933" y="4810121"/>
                </a:lnTo>
                <a:close/>
                <a:moveTo>
                  <a:pt x="1108720" y="4810121"/>
                </a:moveTo>
                <a:lnTo>
                  <a:pt x="1108720" y="4832092"/>
                </a:lnTo>
                <a:lnTo>
                  <a:pt x="1087436" y="4832092"/>
                </a:lnTo>
                <a:lnTo>
                  <a:pt x="1087436" y="4838950"/>
                </a:lnTo>
                <a:lnTo>
                  <a:pt x="1108720" y="4838950"/>
                </a:lnTo>
                <a:lnTo>
                  <a:pt x="1108720" y="4860921"/>
                </a:lnTo>
                <a:lnTo>
                  <a:pt x="1115364" y="4860921"/>
                </a:lnTo>
                <a:lnTo>
                  <a:pt x="1115364" y="4838950"/>
                </a:lnTo>
                <a:lnTo>
                  <a:pt x="1136648" y="4838950"/>
                </a:lnTo>
                <a:lnTo>
                  <a:pt x="1136648" y="4832092"/>
                </a:lnTo>
                <a:lnTo>
                  <a:pt x="1115364" y="4832092"/>
                </a:lnTo>
                <a:lnTo>
                  <a:pt x="1115364" y="4810121"/>
                </a:lnTo>
                <a:close/>
                <a:moveTo>
                  <a:pt x="754062" y="4810121"/>
                </a:moveTo>
                <a:lnTo>
                  <a:pt x="754062" y="4860921"/>
                </a:lnTo>
                <a:lnTo>
                  <a:pt x="766762" y="4860921"/>
                </a:lnTo>
                <a:lnTo>
                  <a:pt x="766762" y="4810121"/>
                </a:lnTo>
                <a:close/>
                <a:moveTo>
                  <a:pt x="1478391" y="4808534"/>
                </a:moveTo>
                <a:cubicBezTo>
                  <a:pt x="1471602" y="4808534"/>
                  <a:pt x="1466048" y="4810801"/>
                  <a:pt x="1461975" y="4816720"/>
                </a:cubicBezTo>
                <a:lnTo>
                  <a:pt x="1461728" y="4816720"/>
                </a:lnTo>
                <a:lnTo>
                  <a:pt x="1461728" y="4809668"/>
                </a:lnTo>
                <a:lnTo>
                  <a:pt x="1449386" y="4809668"/>
                </a:lnTo>
                <a:lnTo>
                  <a:pt x="1449386" y="4860922"/>
                </a:lnTo>
                <a:lnTo>
                  <a:pt x="1462469" y="4860922"/>
                </a:lnTo>
                <a:lnTo>
                  <a:pt x="1462469" y="4835862"/>
                </a:lnTo>
                <a:cubicBezTo>
                  <a:pt x="1462469" y="4829313"/>
                  <a:pt x="1464444" y="4818861"/>
                  <a:pt x="1473947" y="4818861"/>
                </a:cubicBezTo>
                <a:cubicBezTo>
                  <a:pt x="1482340" y="4818861"/>
                  <a:pt x="1482464" y="4827298"/>
                  <a:pt x="1482464" y="4833595"/>
                </a:cubicBezTo>
                <a:lnTo>
                  <a:pt x="1482464" y="4860922"/>
                </a:lnTo>
                <a:lnTo>
                  <a:pt x="1495423" y="4860922"/>
                </a:lnTo>
                <a:lnTo>
                  <a:pt x="1495423" y="4828558"/>
                </a:lnTo>
                <a:cubicBezTo>
                  <a:pt x="1495423" y="4817098"/>
                  <a:pt x="1490363" y="4808534"/>
                  <a:pt x="1478391" y="4808534"/>
                </a:cubicBezTo>
                <a:close/>
                <a:moveTo>
                  <a:pt x="1414933" y="4808534"/>
                </a:moveTo>
                <a:cubicBezTo>
                  <a:pt x="1398743" y="4808534"/>
                  <a:pt x="1390648" y="4820853"/>
                  <a:pt x="1390648" y="4835839"/>
                </a:cubicBezTo>
                <a:cubicBezTo>
                  <a:pt x="1390648" y="4852730"/>
                  <a:pt x="1400799" y="4862509"/>
                  <a:pt x="1418017" y="4862509"/>
                </a:cubicBezTo>
                <a:cubicBezTo>
                  <a:pt x="1425341" y="4862509"/>
                  <a:pt x="1430994" y="4861112"/>
                  <a:pt x="1436005" y="4858445"/>
                </a:cubicBezTo>
                <a:lnTo>
                  <a:pt x="1436005" y="4847523"/>
                </a:lnTo>
                <a:cubicBezTo>
                  <a:pt x="1430866" y="4850317"/>
                  <a:pt x="1425212" y="4852730"/>
                  <a:pt x="1418659" y="4852730"/>
                </a:cubicBezTo>
                <a:cubicBezTo>
                  <a:pt x="1410179" y="4852730"/>
                  <a:pt x="1404268" y="4848031"/>
                  <a:pt x="1403754" y="4839649"/>
                </a:cubicBezTo>
                <a:lnTo>
                  <a:pt x="1439860" y="4839649"/>
                </a:lnTo>
                <a:cubicBezTo>
                  <a:pt x="1439860" y="4821615"/>
                  <a:pt x="1434335" y="4808534"/>
                  <a:pt x="1414933" y="4808534"/>
                </a:cubicBezTo>
                <a:close/>
                <a:moveTo>
                  <a:pt x="1356447" y="4808534"/>
                </a:moveTo>
                <a:cubicBezTo>
                  <a:pt x="1348496" y="4808534"/>
                  <a:pt x="1342943" y="4816594"/>
                  <a:pt x="1342439" y="4821379"/>
                </a:cubicBezTo>
                <a:lnTo>
                  <a:pt x="1342186" y="4821379"/>
                </a:lnTo>
                <a:lnTo>
                  <a:pt x="1342186" y="4809668"/>
                </a:lnTo>
                <a:lnTo>
                  <a:pt x="1330323" y="4809668"/>
                </a:lnTo>
                <a:lnTo>
                  <a:pt x="1330323" y="4860922"/>
                </a:lnTo>
                <a:lnTo>
                  <a:pt x="1343701" y="4860922"/>
                </a:lnTo>
                <a:lnTo>
                  <a:pt x="1343701" y="4842158"/>
                </a:lnTo>
                <a:cubicBezTo>
                  <a:pt x="1343701" y="4834728"/>
                  <a:pt x="1343701" y="4821253"/>
                  <a:pt x="1354554" y="4821253"/>
                </a:cubicBezTo>
                <a:cubicBezTo>
                  <a:pt x="1356952" y="4821253"/>
                  <a:pt x="1359350" y="4821631"/>
                  <a:pt x="1360485" y="4822387"/>
                </a:cubicBezTo>
                <a:lnTo>
                  <a:pt x="1360485" y="4808912"/>
                </a:lnTo>
                <a:cubicBezTo>
                  <a:pt x="1359097" y="4808534"/>
                  <a:pt x="1357709" y="4808534"/>
                  <a:pt x="1356447" y="4808534"/>
                </a:cubicBezTo>
                <a:close/>
                <a:moveTo>
                  <a:pt x="1241174" y="4808534"/>
                </a:moveTo>
                <a:cubicBezTo>
                  <a:pt x="1225341" y="4808534"/>
                  <a:pt x="1217611" y="4820853"/>
                  <a:pt x="1217611" y="4835839"/>
                </a:cubicBezTo>
                <a:cubicBezTo>
                  <a:pt x="1217611" y="4852730"/>
                  <a:pt x="1227336" y="4862509"/>
                  <a:pt x="1244042" y="4862509"/>
                </a:cubicBezTo>
                <a:cubicBezTo>
                  <a:pt x="1251148" y="4862509"/>
                  <a:pt x="1256634" y="4861112"/>
                  <a:pt x="1261496" y="4858445"/>
                </a:cubicBezTo>
                <a:lnTo>
                  <a:pt x="1261496" y="4847523"/>
                </a:lnTo>
                <a:cubicBezTo>
                  <a:pt x="1256634" y="4850317"/>
                  <a:pt x="1251024" y="4852730"/>
                  <a:pt x="1244665" y="4852730"/>
                </a:cubicBezTo>
                <a:cubicBezTo>
                  <a:pt x="1236561" y="4852730"/>
                  <a:pt x="1230827" y="4848031"/>
                  <a:pt x="1230203" y="4839649"/>
                </a:cubicBezTo>
                <a:lnTo>
                  <a:pt x="1265236" y="4839649"/>
                </a:lnTo>
                <a:cubicBezTo>
                  <a:pt x="1265236" y="4821615"/>
                  <a:pt x="1260000" y="4808534"/>
                  <a:pt x="1241174" y="4808534"/>
                </a:cubicBezTo>
                <a:close/>
                <a:moveTo>
                  <a:pt x="1049086" y="4808534"/>
                </a:moveTo>
                <a:cubicBezTo>
                  <a:pt x="1033253" y="4808534"/>
                  <a:pt x="1025524" y="4820853"/>
                  <a:pt x="1025524" y="4835839"/>
                </a:cubicBezTo>
                <a:cubicBezTo>
                  <a:pt x="1025524" y="4852730"/>
                  <a:pt x="1035248" y="4862509"/>
                  <a:pt x="1051954" y="4862509"/>
                </a:cubicBezTo>
                <a:cubicBezTo>
                  <a:pt x="1059060" y="4862509"/>
                  <a:pt x="1064546" y="4861112"/>
                  <a:pt x="1069408" y="4858445"/>
                </a:cubicBezTo>
                <a:lnTo>
                  <a:pt x="1069408" y="4847523"/>
                </a:lnTo>
                <a:cubicBezTo>
                  <a:pt x="1064421" y="4850317"/>
                  <a:pt x="1058936" y="4852730"/>
                  <a:pt x="1052577" y="4852730"/>
                </a:cubicBezTo>
                <a:cubicBezTo>
                  <a:pt x="1044349" y="4852730"/>
                  <a:pt x="1038739" y="4848031"/>
                  <a:pt x="1038116" y="4839649"/>
                </a:cubicBezTo>
                <a:lnTo>
                  <a:pt x="1073148" y="4839649"/>
                </a:lnTo>
                <a:cubicBezTo>
                  <a:pt x="1073148" y="4821615"/>
                  <a:pt x="1067787" y="4808534"/>
                  <a:pt x="1049086" y="4808534"/>
                </a:cubicBezTo>
                <a:close/>
                <a:moveTo>
                  <a:pt x="956310" y="4808534"/>
                </a:moveTo>
                <a:cubicBezTo>
                  <a:pt x="940549" y="4808534"/>
                  <a:pt x="931862" y="4820345"/>
                  <a:pt x="931862" y="4835331"/>
                </a:cubicBezTo>
                <a:cubicBezTo>
                  <a:pt x="931862" y="4851079"/>
                  <a:pt x="940301" y="4862509"/>
                  <a:pt x="956807" y="4862509"/>
                </a:cubicBezTo>
                <a:cubicBezTo>
                  <a:pt x="962143" y="4862509"/>
                  <a:pt x="966114" y="4862128"/>
                  <a:pt x="969962" y="4860858"/>
                </a:cubicBezTo>
                <a:lnTo>
                  <a:pt x="969341" y="4849682"/>
                </a:lnTo>
                <a:cubicBezTo>
                  <a:pt x="967107" y="4850698"/>
                  <a:pt x="963012" y="4852095"/>
                  <a:pt x="959289" y="4852095"/>
                </a:cubicBezTo>
                <a:cubicBezTo>
                  <a:pt x="950105" y="4852095"/>
                  <a:pt x="945637" y="4844856"/>
                  <a:pt x="945637" y="4835331"/>
                </a:cubicBezTo>
                <a:cubicBezTo>
                  <a:pt x="945637" y="4825552"/>
                  <a:pt x="950850" y="4818948"/>
                  <a:pt x="958916" y="4818948"/>
                </a:cubicBezTo>
                <a:cubicBezTo>
                  <a:pt x="963012" y="4818948"/>
                  <a:pt x="965494" y="4819710"/>
                  <a:pt x="967852" y="4820853"/>
                </a:cubicBezTo>
                <a:lnTo>
                  <a:pt x="969093" y="4810185"/>
                </a:lnTo>
                <a:cubicBezTo>
                  <a:pt x="965494" y="4809169"/>
                  <a:pt x="961647" y="4808534"/>
                  <a:pt x="956310" y="4808534"/>
                </a:cubicBezTo>
                <a:close/>
                <a:moveTo>
                  <a:pt x="899862" y="4808534"/>
                </a:moveTo>
                <a:cubicBezTo>
                  <a:pt x="884029" y="4808534"/>
                  <a:pt x="876299" y="4820853"/>
                  <a:pt x="876299" y="4835839"/>
                </a:cubicBezTo>
                <a:cubicBezTo>
                  <a:pt x="876299" y="4852730"/>
                  <a:pt x="886023" y="4862509"/>
                  <a:pt x="902730" y="4862509"/>
                </a:cubicBezTo>
                <a:cubicBezTo>
                  <a:pt x="909836" y="4862509"/>
                  <a:pt x="915322" y="4861112"/>
                  <a:pt x="920184" y="4858445"/>
                </a:cubicBezTo>
                <a:lnTo>
                  <a:pt x="920184" y="4847523"/>
                </a:lnTo>
                <a:cubicBezTo>
                  <a:pt x="915322" y="4850317"/>
                  <a:pt x="909711" y="4852730"/>
                  <a:pt x="903353" y="4852730"/>
                </a:cubicBezTo>
                <a:cubicBezTo>
                  <a:pt x="895249" y="4852730"/>
                  <a:pt x="889514" y="4848031"/>
                  <a:pt x="888891" y="4839649"/>
                </a:cubicBezTo>
                <a:lnTo>
                  <a:pt x="923924" y="4839649"/>
                </a:lnTo>
                <a:cubicBezTo>
                  <a:pt x="923924" y="4821615"/>
                  <a:pt x="918563" y="4808534"/>
                  <a:pt x="899862" y="4808534"/>
                </a:cubicBezTo>
                <a:close/>
                <a:moveTo>
                  <a:pt x="852513" y="4808534"/>
                </a:moveTo>
                <a:cubicBezTo>
                  <a:pt x="841794" y="4808534"/>
                  <a:pt x="831849" y="4813487"/>
                  <a:pt x="831849" y="4824536"/>
                </a:cubicBezTo>
                <a:cubicBezTo>
                  <a:pt x="831849" y="4843205"/>
                  <a:pt x="855613" y="4836347"/>
                  <a:pt x="855613" y="4846380"/>
                </a:cubicBezTo>
                <a:cubicBezTo>
                  <a:pt x="855613" y="4851460"/>
                  <a:pt x="850189" y="4852730"/>
                  <a:pt x="846702" y="4852730"/>
                </a:cubicBezTo>
                <a:cubicBezTo>
                  <a:pt x="842052" y="4852730"/>
                  <a:pt x="837532" y="4851460"/>
                  <a:pt x="833270" y="4849301"/>
                </a:cubicBezTo>
                <a:lnTo>
                  <a:pt x="832366" y="4860350"/>
                </a:lnTo>
                <a:cubicBezTo>
                  <a:pt x="837403" y="4861620"/>
                  <a:pt x="842698" y="4862509"/>
                  <a:pt x="847864" y="4862509"/>
                </a:cubicBezTo>
                <a:cubicBezTo>
                  <a:pt x="859100" y="4862509"/>
                  <a:pt x="869949" y="4857810"/>
                  <a:pt x="869949" y="4845745"/>
                </a:cubicBezTo>
                <a:cubicBezTo>
                  <a:pt x="869949" y="4827076"/>
                  <a:pt x="846185" y="4832283"/>
                  <a:pt x="846185" y="4824028"/>
                </a:cubicBezTo>
                <a:cubicBezTo>
                  <a:pt x="846185" y="4819583"/>
                  <a:pt x="850576" y="4818313"/>
                  <a:pt x="854192" y="4818313"/>
                </a:cubicBezTo>
                <a:cubicBezTo>
                  <a:pt x="859229" y="4818313"/>
                  <a:pt x="862329" y="4819202"/>
                  <a:pt x="866462" y="4820599"/>
                </a:cubicBezTo>
                <a:lnTo>
                  <a:pt x="867366" y="4810439"/>
                </a:lnTo>
                <a:cubicBezTo>
                  <a:pt x="863104" y="4809550"/>
                  <a:pt x="858971" y="4808534"/>
                  <a:pt x="852513" y="4808534"/>
                </a:cubicBezTo>
                <a:close/>
                <a:moveTo>
                  <a:pt x="801376" y="4808534"/>
                </a:moveTo>
                <a:cubicBezTo>
                  <a:pt x="785708" y="4808534"/>
                  <a:pt x="777874" y="4820853"/>
                  <a:pt x="777874" y="4835839"/>
                </a:cubicBezTo>
                <a:cubicBezTo>
                  <a:pt x="777874" y="4852730"/>
                  <a:pt x="787697" y="4862509"/>
                  <a:pt x="804360" y="4862509"/>
                </a:cubicBezTo>
                <a:cubicBezTo>
                  <a:pt x="811448" y="4862509"/>
                  <a:pt x="816919" y="4861112"/>
                  <a:pt x="821769" y="4858445"/>
                </a:cubicBezTo>
                <a:lnTo>
                  <a:pt x="821769" y="4847523"/>
                </a:lnTo>
                <a:cubicBezTo>
                  <a:pt x="816795" y="4850317"/>
                  <a:pt x="811323" y="4852730"/>
                  <a:pt x="804982" y="4852730"/>
                </a:cubicBezTo>
                <a:cubicBezTo>
                  <a:pt x="796775" y="4852730"/>
                  <a:pt x="791055" y="4848031"/>
                  <a:pt x="790433" y="4839649"/>
                </a:cubicBezTo>
                <a:lnTo>
                  <a:pt x="825499" y="4839649"/>
                </a:lnTo>
                <a:cubicBezTo>
                  <a:pt x="825499" y="4821615"/>
                  <a:pt x="820152" y="4808534"/>
                  <a:pt x="801376" y="4808534"/>
                </a:cubicBezTo>
                <a:close/>
                <a:moveTo>
                  <a:pt x="1165223" y="4802184"/>
                </a:moveTo>
                <a:lnTo>
                  <a:pt x="1172919" y="4802184"/>
                </a:lnTo>
                <a:cubicBezTo>
                  <a:pt x="1184338" y="4802184"/>
                  <a:pt x="1195385" y="4810774"/>
                  <a:pt x="1195385" y="4825934"/>
                </a:cubicBezTo>
                <a:cubicBezTo>
                  <a:pt x="1195385" y="4841093"/>
                  <a:pt x="1184338" y="4849809"/>
                  <a:pt x="1172919" y="4849809"/>
                </a:cubicBezTo>
                <a:lnTo>
                  <a:pt x="1165223" y="4849809"/>
                </a:lnTo>
                <a:close/>
                <a:moveTo>
                  <a:pt x="1526934" y="4795834"/>
                </a:moveTo>
                <a:lnTo>
                  <a:pt x="1513354" y="4800103"/>
                </a:lnTo>
                <a:lnTo>
                  <a:pt x="1513354" y="4810274"/>
                </a:lnTo>
                <a:lnTo>
                  <a:pt x="1503361" y="4810274"/>
                </a:lnTo>
                <a:lnTo>
                  <a:pt x="1503361" y="4820068"/>
                </a:lnTo>
                <a:lnTo>
                  <a:pt x="1513354" y="4820068"/>
                </a:lnTo>
                <a:lnTo>
                  <a:pt x="1513354" y="4846060"/>
                </a:lnTo>
                <a:cubicBezTo>
                  <a:pt x="1513354" y="4856105"/>
                  <a:pt x="1519247" y="4862509"/>
                  <a:pt x="1529752" y="4862509"/>
                </a:cubicBezTo>
                <a:cubicBezTo>
                  <a:pt x="1533852" y="4862509"/>
                  <a:pt x="1537055" y="4862133"/>
                  <a:pt x="1539873" y="4861379"/>
                </a:cubicBezTo>
                <a:lnTo>
                  <a:pt x="1539489" y="4850832"/>
                </a:lnTo>
                <a:cubicBezTo>
                  <a:pt x="1537951" y="4851711"/>
                  <a:pt x="1535645" y="4852213"/>
                  <a:pt x="1533211" y="4852213"/>
                </a:cubicBezTo>
                <a:cubicBezTo>
                  <a:pt x="1528087" y="4852213"/>
                  <a:pt x="1526934" y="4848195"/>
                  <a:pt x="1526934" y="4843800"/>
                </a:cubicBezTo>
                <a:lnTo>
                  <a:pt x="1526934" y="4820068"/>
                </a:lnTo>
                <a:lnTo>
                  <a:pt x="1538976" y="4820068"/>
                </a:lnTo>
                <a:lnTo>
                  <a:pt x="1538976" y="4810274"/>
                </a:lnTo>
                <a:lnTo>
                  <a:pt x="1526934" y="4810274"/>
                </a:lnTo>
                <a:close/>
                <a:moveTo>
                  <a:pt x="1150936" y="4791071"/>
                </a:moveTo>
                <a:lnTo>
                  <a:pt x="1150936" y="4860921"/>
                </a:lnTo>
                <a:lnTo>
                  <a:pt x="1169722" y="4860921"/>
                </a:lnTo>
                <a:cubicBezTo>
                  <a:pt x="1190888" y="4860921"/>
                  <a:pt x="1209673" y="4853695"/>
                  <a:pt x="1209673" y="4825933"/>
                </a:cubicBezTo>
                <a:cubicBezTo>
                  <a:pt x="1209673" y="4798297"/>
                  <a:pt x="1190888" y="4791071"/>
                  <a:pt x="1169722" y="4791071"/>
                </a:cubicBezTo>
                <a:close/>
                <a:moveTo>
                  <a:pt x="717450" y="4791071"/>
                </a:moveTo>
                <a:cubicBezTo>
                  <a:pt x="693872" y="4791071"/>
                  <a:pt x="679449" y="4804356"/>
                  <a:pt x="679449" y="4828044"/>
                </a:cubicBezTo>
                <a:cubicBezTo>
                  <a:pt x="679449" y="4851355"/>
                  <a:pt x="695001" y="4862509"/>
                  <a:pt x="717450" y="4862509"/>
                </a:cubicBezTo>
                <a:cubicBezTo>
                  <a:pt x="724850" y="4862509"/>
                  <a:pt x="732500" y="4861005"/>
                  <a:pt x="739774" y="4859000"/>
                </a:cubicBezTo>
                <a:lnTo>
                  <a:pt x="739774" y="4821777"/>
                </a:lnTo>
                <a:lnTo>
                  <a:pt x="711806" y="4821777"/>
                </a:lnTo>
                <a:lnTo>
                  <a:pt x="711806" y="4832681"/>
                </a:lnTo>
                <a:lnTo>
                  <a:pt x="726480" y="4832681"/>
                </a:lnTo>
                <a:lnTo>
                  <a:pt x="726480" y="4850728"/>
                </a:lnTo>
                <a:cubicBezTo>
                  <a:pt x="724097" y="4851230"/>
                  <a:pt x="721213" y="4851731"/>
                  <a:pt x="717450" y="4851731"/>
                </a:cubicBezTo>
                <a:cubicBezTo>
                  <a:pt x="702651" y="4851731"/>
                  <a:pt x="693872" y="4841078"/>
                  <a:pt x="693872" y="4827041"/>
                </a:cubicBezTo>
                <a:cubicBezTo>
                  <a:pt x="693872" y="4812879"/>
                  <a:pt x="702902" y="4801975"/>
                  <a:pt x="718955" y="4801975"/>
                </a:cubicBezTo>
                <a:cubicBezTo>
                  <a:pt x="724473" y="4801975"/>
                  <a:pt x="731497" y="4803228"/>
                  <a:pt x="736764" y="4805610"/>
                </a:cubicBezTo>
                <a:lnTo>
                  <a:pt x="737768" y="4793954"/>
                </a:lnTo>
                <a:cubicBezTo>
                  <a:pt x="731748" y="4792199"/>
                  <a:pt x="725477" y="4791071"/>
                  <a:pt x="717450" y="4791071"/>
                </a:cubicBezTo>
                <a:close/>
                <a:moveTo>
                  <a:pt x="1368423" y="4787896"/>
                </a:moveTo>
                <a:lnTo>
                  <a:pt x="1368423" y="4800596"/>
                </a:lnTo>
                <a:lnTo>
                  <a:pt x="1381123" y="4800596"/>
                </a:lnTo>
                <a:lnTo>
                  <a:pt x="1381123" y="4787896"/>
                </a:lnTo>
                <a:close/>
                <a:moveTo>
                  <a:pt x="977899" y="4787896"/>
                </a:moveTo>
                <a:lnTo>
                  <a:pt x="977899" y="4860921"/>
                </a:lnTo>
                <a:lnTo>
                  <a:pt x="991289" y="4860921"/>
                </a:lnTo>
                <a:lnTo>
                  <a:pt x="991289" y="4836203"/>
                </a:lnTo>
                <a:lnTo>
                  <a:pt x="991416" y="4836203"/>
                </a:lnTo>
                <a:lnTo>
                  <a:pt x="1008596" y="4860921"/>
                </a:lnTo>
                <a:lnTo>
                  <a:pt x="1025524" y="4860921"/>
                </a:lnTo>
                <a:lnTo>
                  <a:pt x="1004048" y="4832690"/>
                </a:lnTo>
                <a:lnTo>
                  <a:pt x="1023123" y="4809854"/>
                </a:lnTo>
                <a:lnTo>
                  <a:pt x="1007459" y="4809854"/>
                </a:lnTo>
                <a:lnTo>
                  <a:pt x="991416" y="4830306"/>
                </a:lnTo>
                <a:lnTo>
                  <a:pt x="991289" y="4830306"/>
                </a:lnTo>
                <a:lnTo>
                  <a:pt x="991289" y="4787896"/>
                </a:lnTo>
                <a:close/>
                <a:moveTo>
                  <a:pt x="754062" y="4787896"/>
                </a:moveTo>
                <a:lnTo>
                  <a:pt x="754062" y="4800596"/>
                </a:lnTo>
                <a:lnTo>
                  <a:pt x="766762" y="4800596"/>
                </a:lnTo>
                <a:lnTo>
                  <a:pt x="766762" y="4787896"/>
                </a:lnTo>
                <a:close/>
                <a:moveTo>
                  <a:pt x="341345" y="4787896"/>
                </a:moveTo>
                <a:cubicBezTo>
                  <a:pt x="292231" y="4787896"/>
                  <a:pt x="252413" y="4827728"/>
                  <a:pt x="252413" y="4876859"/>
                </a:cubicBezTo>
                <a:cubicBezTo>
                  <a:pt x="252413" y="4925361"/>
                  <a:pt x="292483" y="4965696"/>
                  <a:pt x="341345" y="4965696"/>
                </a:cubicBezTo>
                <a:lnTo>
                  <a:pt x="518956" y="4965696"/>
                </a:lnTo>
                <a:cubicBezTo>
                  <a:pt x="567944" y="4965696"/>
                  <a:pt x="608014" y="4925613"/>
                  <a:pt x="608014" y="4876859"/>
                </a:cubicBezTo>
                <a:cubicBezTo>
                  <a:pt x="608014" y="4827728"/>
                  <a:pt x="568070" y="4787896"/>
                  <a:pt x="518956" y="4787896"/>
                </a:cubicBezTo>
                <a:lnTo>
                  <a:pt x="414449" y="4787896"/>
                </a:lnTo>
                <a:lnTo>
                  <a:pt x="414449" y="4861027"/>
                </a:lnTo>
                <a:lnTo>
                  <a:pt x="341345" y="4861027"/>
                </a:lnTo>
                <a:lnTo>
                  <a:pt x="341345" y="4892566"/>
                </a:lnTo>
                <a:lnTo>
                  <a:pt x="414449" y="4892566"/>
                </a:lnTo>
                <a:lnTo>
                  <a:pt x="414449" y="4934157"/>
                </a:lnTo>
                <a:lnTo>
                  <a:pt x="341345" y="4934157"/>
                </a:lnTo>
                <a:cubicBezTo>
                  <a:pt x="309691" y="4934157"/>
                  <a:pt x="283941" y="4908524"/>
                  <a:pt x="283941" y="4876859"/>
                </a:cubicBezTo>
                <a:cubicBezTo>
                  <a:pt x="283941" y="4845194"/>
                  <a:pt x="309691" y="4819435"/>
                  <a:pt x="341345" y="4819435"/>
                </a:cubicBezTo>
                <a:lnTo>
                  <a:pt x="377897" y="4819435"/>
                </a:lnTo>
                <a:lnTo>
                  <a:pt x="377897" y="4787896"/>
                </a:lnTo>
                <a:close/>
                <a:moveTo>
                  <a:pt x="0" y="0"/>
                </a:moveTo>
                <a:lnTo>
                  <a:pt x="3059111" y="0"/>
                </a:lnTo>
                <a:lnTo>
                  <a:pt x="3059111" y="5143496"/>
                </a:lnTo>
                <a:lnTo>
                  <a:pt x="0" y="5143496"/>
                </a:lnTo>
                <a:close/>
              </a:path>
            </a:pathLst>
          </a:custGeom>
          <a:solidFill>
            <a:srgbClr val="0400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E3FCD8-EBD5-4F01-AB37-1E7B1CF799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4853" y="914400"/>
            <a:ext cx="2804260" cy="1645394"/>
          </a:xfrm>
        </p:spPr>
        <p:txBody>
          <a:bodyPr lIns="0" tIns="0" rIns="90000" bIns="90000" anchor="t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Title, </a:t>
            </a:r>
            <a:br>
              <a:rPr lang="en-US" noProof="0"/>
            </a:br>
            <a:r>
              <a:rPr lang="en-US" noProof="0"/>
              <a:t>Arial 24 pt.</a:t>
            </a:r>
          </a:p>
        </p:txBody>
      </p:sp>
      <p:sp>
        <p:nvSpPr>
          <p:cNvPr id="138" name="Textplatzhalter 6">
            <a:extLst>
              <a:ext uri="{FF2B5EF4-FFF2-40B4-BE49-F238E27FC236}">
                <a16:creationId xmlns:a16="http://schemas.microsoft.com/office/drawing/2014/main" id="{BFBD647E-1D2B-4D93-AC1E-C84542B581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4852" y="177052"/>
            <a:ext cx="2804261" cy="668768"/>
          </a:xfrm>
          <a:noFill/>
        </p:spPr>
        <p:txBody>
          <a:bodyPr lIns="0" rIns="90000">
            <a:noAutofit/>
          </a:bodyPr>
          <a:lstStyle>
            <a:lvl1pPr marL="0" indent="0" algn="l">
              <a:lnSpc>
                <a:spcPct val="110000"/>
              </a:lnSpc>
              <a:buFont typeface="+mj-lt"/>
              <a:buNone/>
              <a:defRPr lang="en-US" sz="1600" b="1" kern="1200" noProof="0" dirty="0">
                <a:solidFill>
                  <a:schemeClr val="accent4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Chapter, Arial 16 pt.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4B41FA1-6E79-4CA5-BDEF-AB4DA7FD36A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62300" y="176213"/>
            <a:ext cx="5730875" cy="4483100"/>
          </a:xfrm>
        </p:spPr>
        <p:txBody>
          <a:bodyPr lIns="0">
            <a:noAutofit/>
          </a:bodyPr>
          <a:lstStyle>
            <a:lvl1pPr>
              <a:lnSpc>
                <a:spcPct val="120000"/>
              </a:lnSpc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54" name="Date Placeholder 3">
            <a:extLst>
              <a:ext uri="{FF2B5EF4-FFF2-40B4-BE49-F238E27FC236}">
                <a16:creationId xmlns:a16="http://schemas.microsoft.com/office/drawing/2014/main" id="{CF046821-FBBC-406A-85F6-570B6EAC77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E60F1B71-E9AE-4793-8580-79FC358BFC5E}" type="datetime1">
              <a:rPr lang="en-US" smtClean="0"/>
              <a:t>10/10/2025</a:t>
            </a:fld>
            <a:endParaRPr lang="en-US"/>
          </a:p>
        </p:txBody>
      </p:sp>
      <p:sp>
        <p:nvSpPr>
          <p:cNvPr id="55" name="Footer Placeholder 4">
            <a:extLst>
              <a:ext uri="{FF2B5EF4-FFF2-40B4-BE49-F238E27FC236}">
                <a16:creationId xmlns:a16="http://schemas.microsoft.com/office/drawing/2014/main" id="{7F4D72B8-6551-4C94-AD84-DBB8D6D870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56" name="Slide Number Placeholder 5">
            <a:extLst>
              <a:ext uri="{FF2B5EF4-FFF2-40B4-BE49-F238E27FC236}">
                <a16:creationId xmlns:a16="http://schemas.microsoft.com/office/drawing/2014/main" id="{96177F9C-DBFE-4A68-9AB2-5D2A845317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7197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8" orient="horz" pos="577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lue corn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Bildplatzhalter 9">
            <a:extLst>
              <a:ext uri="{FF2B5EF4-FFF2-40B4-BE49-F238E27FC236}">
                <a16:creationId xmlns:a16="http://schemas.microsoft.com/office/drawing/2014/main" id="{EEF33ABA-2143-4144-B800-DF5DB09B76ED}"/>
              </a:ext>
            </a:extLst>
          </p:cNvPr>
          <p:cNvSpPr>
            <a:spLocks noGrp="1" noChangeAspect="1"/>
          </p:cNvSpPr>
          <p:nvPr>
            <p:ph type="pic" sz="quarter" idx="19" hasCustomPrompt="1"/>
          </p:nvPr>
        </p:nvSpPr>
        <p:spPr>
          <a:xfrm>
            <a:off x="8257022" y="0"/>
            <a:ext cx="886978" cy="891880"/>
          </a:xfrm>
          <a:custGeom>
            <a:avLst/>
            <a:gdLst>
              <a:gd name="connsiteX0" fmla="*/ 0 w 886978"/>
              <a:gd name="connsiteY0" fmla="*/ 0 h 891880"/>
              <a:gd name="connsiteX1" fmla="*/ 886978 w 886978"/>
              <a:gd name="connsiteY1" fmla="*/ 0 h 891880"/>
              <a:gd name="connsiteX2" fmla="*/ 886978 w 886978"/>
              <a:gd name="connsiteY2" fmla="*/ 891880 h 891880"/>
              <a:gd name="connsiteX3" fmla="*/ 739976 w 886978"/>
              <a:gd name="connsiteY3" fmla="*/ 878909 h 891880"/>
              <a:gd name="connsiteX4" fmla="*/ 17576 w 886978"/>
              <a:gd name="connsiteY4" fmla="*/ 174347 h 89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86978" h="891880">
                <a:moveTo>
                  <a:pt x="0" y="0"/>
                </a:moveTo>
                <a:lnTo>
                  <a:pt x="886978" y="0"/>
                </a:lnTo>
                <a:lnTo>
                  <a:pt x="886978" y="891880"/>
                </a:lnTo>
                <a:lnTo>
                  <a:pt x="739976" y="878909"/>
                </a:lnTo>
                <a:cubicBezTo>
                  <a:pt x="378008" y="814252"/>
                  <a:pt x="91008" y="533198"/>
                  <a:pt x="17576" y="174347"/>
                </a:cubicBezTo>
                <a:close/>
              </a:path>
            </a:pathLst>
          </a:custGeom>
          <a:solidFill>
            <a:srgbClr val="040066"/>
          </a:solidFill>
        </p:spPr>
        <p:txBody>
          <a:bodyPr wrap="square" anchor="ctr">
            <a:noAutofit/>
          </a:bodyPr>
          <a:lstStyle>
            <a:lvl1pPr marL="0" indent="0" algn="r">
              <a:buNone/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/>
              <a:t>Blue </a:t>
            </a:r>
            <a:br>
              <a:rPr lang="de-DE"/>
            </a:br>
            <a:r>
              <a:rPr lang="de-DE" err="1"/>
              <a:t>corner</a:t>
            </a:r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E3FCD8-EBD5-4F01-AB37-1E7B1CF799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5588" y="915988"/>
            <a:ext cx="2803525" cy="3743325"/>
          </a:xfrm>
        </p:spPr>
        <p:txBody>
          <a:bodyPr lIns="0" tIns="0" rIns="90000" bIns="90000" anchor="t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Title, </a:t>
            </a:r>
            <a:br>
              <a:rPr lang="en-US" noProof="0"/>
            </a:br>
            <a:r>
              <a:rPr lang="en-US" noProof="0"/>
              <a:t>Arial 24 pt.</a:t>
            </a:r>
          </a:p>
        </p:txBody>
      </p:sp>
      <p:sp>
        <p:nvSpPr>
          <p:cNvPr id="138" name="Textplatzhalter 6">
            <a:extLst>
              <a:ext uri="{FF2B5EF4-FFF2-40B4-BE49-F238E27FC236}">
                <a16:creationId xmlns:a16="http://schemas.microsoft.com/office/drawing/2014/main" id="{BFBD647E-1D2B-4D93-AC1E-C84542B581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55586" y="176213"/>
            <a:ext cx="2803528" cy="669607"/>
          </a:xfrm>
          <a:noFill/>
        </p:spPr>
        <p:txBody>
          <a:bodyPr lIns="0" rIns="90000">
            <a:noAutofit/>
          </a:bodyPr>
          <a:lstStyle>
            <a:lvl1pPr marL="0" indent="0" algn="l">
              <a:lnSpc>
                <a:spcPct val="110000"/>
              </a:lnSpc>
              <a:buFont typeface="+mj-lt"/>
              <a:buNone/>
              <a:defRPr lang="en-US" sz="1600" b="1" kern="1200" noProof="0" dirty="0">
                <a:solidFill>
                  <a:schemeClr val="accent4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Chapter, Arial 16 pt.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4B41FA1-6E79-4CA5-BDEF-AB4DA7FD36A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3162299" y="915988"/>
            <a:ext cx="5730875" cy="3743325"/>
          </a:xfrm>
        </p:spPr>
        <p:txBody>
          <a:bodyPr lIns="0">
            <a:noAutofit/>
          </a:bodyPr>
          <a:lstStyle>
            <a:lvl1pPr>
              <a:lnSpc>
                <a:spcPct val="120000"/>
              </a:lnSpc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17" name="Date Placeholder 3">
            <a:extLst>
              <a:ext uri="{FF2B5EF4-FFF2-40B4-BE49-F238E27FC236}">
                <a16:creationId xmlns:a16="http://schemas.microsoft.com/office/drawing/2014/main" id="{2E4EF393-35CC-4C8B-A45C-C31712B544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A823B7DF-3744-4CDA-9285-B50C8DDE91A7}" type="datetime1">
              <a:rPr lang="en-US" smtClean="0"/>
              <a:t>10/10/2025</a:t>
            </a:fld>
            <a:endParaRPr lang="en-US"/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60C1E78F-4B6E-42C7-9586-E3643632A1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10E0F2-E1D2-4F51-BD25-CEFC518023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88BDAD97-C5C5-4810-8D2B-AEE90BC8B3A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8587740" y="176213"/>
            <a:ext cx="305435" cy="334327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chemeClr val="bg1"/>
                </a:solidFill>
              </a:defRPr>
            </a:lvl1pPr>
          </a:lstStyle>
          <a:p>
            <a:r>
              <a:rPr lang="de-DE"/>
              <a:t>Icon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656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7" orient="horz" pos="577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box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DD961E9C-5051-45F5-9339-D4E66FB39E28}"/>
              </a:ext>
            </a:extLst>
          </p:cNvPr>
          <p:cNvSpPr/>
          <p:nvPr userDrawn="1"/>
        </p:nvSpPr>
        <p:spPr>
          <a:xfrm>
            <a:off x="6084888" y="0"/>
            <a:ext cx="3059112" cy="5143500"/>
          </a:xfrm>
          <a:prstGeom prst="rect">
            <a:avLst/>
          </a:prstGeom>
          <a:solidFill>
            <a:srgbClr val="04006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8E3FCD8-EBD5-4F01-AB37-1E7B1CF7999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56309" y="176213"/>
            <a:ext cx="5725391" cy="1027113"/>
          </a:xfrm>
        </p:spPr>
        <p:txBody>
          <a:bodyPr lIns="0" tIns="90000" rIns="90000" bIns="90000" anchor="ctr">
            <a:noAutofit/>
          </a:bodyPr>
          <a:lstStyle>
            <a:lvl1pPr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Title, </a:t>
            </a:r>
            <a:br>
              <a:rPr lang="en-US" noProof="0"/>
            </a:br>
            <a:r>
              <a:rPr lang="en-US" noProof="0"/>
              <a:t>Arial 24 pt.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4B41FA1-6E79-4CA5-BDEF-AB4DA7FD36AF}"/>
              </a:ext>
            </a:extLst>
          </p:cNvPr>
          <p:cNvSpPr>
            <a:spLocks noGrp="1"/>
          </p:cNvSpPr>
          <p:nvPr>
            <p:ph sz="quarter" idx="18"/>
          </p:nvPr>
        </p:nvSpPr>
        <p:spPr>
          <a:xfrm>
            <a:off x="256309" y="1347789"/>
            <a:ext cx="5725391" cy="3311524"/>
          </a:xfrm>
        </p:spPr>
        <p:txBody>
          <a:bodyPr lIns="0">
            <a:noAutofit/>
          </a:bodyPr>
          <a:lstStyle>
            <a:lvl1pPr>
              <a:lnSpc>
                <a:spcPct val="120000"/>
              </a:lnSpc>
              <a:defRPr lang="de-DE" sz="16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lnSpc>
                <a:spcPct val="120000"/>
              </a:lnSpc>
              <a:defRPr/>
            </a:lvl2pPr>
            <a:lvl3pPr>
              <a:lnSpc>
                <a:spcPct val="120000"/>
              </a:lnSpc>
              <a:defRPr/>
            </a:lvl3pPr>
            <a:lvl4pPr>
              <a:lnSpc>
                <a:spcPct val="120000"/>
              </a:lnSpc>
              <a:defRPr/>
            </a:lvl4pPr>
            <a:lvl5pPr>
              <a:lnSpc>
                <a:spcPct val="120000"/>
              </a:lnSpc>
              <a:defRPr/>
            </a:lvl5pPr>
          </a:lstStyle>
          <a:p>
            <a:pPr lvl="0"/>
            <a:r>
              <a:rPr lang="de-DE" noProof="0"/>
              <a:t>Mastertextformat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  <a:endParaRPr lang="en-US" noProof="0"/>
          </a:p>
        </p:txBody>
      </p:sp>
      <p:sp>
        <p:nvSpPr>
          <p:cNvPr id="4" name="Bildplatzhalter 3">
            <a:extLst>
              <a:ext uri="{FF2B5EF4-FFF2-40B4-BE49-F238E27FC236}">
                <a16:creationId xmlns:a16="http://schemas.microsoft.com/office/drawing/2014/main" id="{CF9B22B5-3DF1-4627-9C11-EF2041F9C0DF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804444" y="1761750"/>
            <a:ext cx="1620000" cy="1620000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de-DE" noProof="0"/>
              <a:t>Bild durch Klicken auf Symbol hinzufügen</a:t>
            </a:r>
            <a:endParaRPr lang="en-US" noProof="0"/>
          </a:p>
        </p:txBody>
      </p:sp>
      <p:sp>
        <p:nvSpPr>
          <p:cNvPr id="13" name="Date Placeholder 3">
            <a:extLst>
              <a:ext uri="{FF2B5EF4-FFF2-40B4-BE49-F238E27FC236}">
                <a16:creationId xmlns:a16="http://schemas.microsoft.com/office/drawing/2014/main" id="{1C664161-B318-49B9-9D02-F59D5E40DF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bg1"/>
                </a:solidFill>
              </a:defRPr>
            </a:lvl1pPr>
          </a:lstStyle>
          <a:p>
            <a:pPr algn="r"/>
            <a:fld id="{C40F6743-FE17-430F-8C4D-8CC9A320F4AC}" type="datetime1">
              <a:rPr lang="en-US" smtClean="0"/>
              <a:t>10/10/2025</a:t>
            </a:fld>
            <a:endParaRPr lang="en-US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5BDC8E44-9213-4A0F-9216-D5198B20CC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83985" y="4865346"/>
            <a:ext cx="1825958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r>
              <a:rPr lang="en-US"/>
              <a:t>Presentation title, department</a:t>
            </a:r>
            <a:endParaRPr lang="en-US">
              <a:solidFill>
                <a:schemeClr val="bg1"/>
              </a:solidFill>
            </a:endParaRP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29D71CDD-7F45-4D4D-BA17-4B0CFA2B6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bg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27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4900" y="178175"/>
            <a:ext cx="8638276" cy="1025150"/>
          </a:xfrm>
          <a:prstGeom prst="rect">
            <a:avLst/>
          </a:prstGeom>
        </p:spPr>
        <p:txBody>
          <a:bodyPr vert="horz" lIns="0" tIns="90000" rIns="90000" bIns="90000" rtlCol="0" anchor="ctr">
            <a:normAutofit/>
          </a:bodyPr>
          <a:lstStyle/>
          <a:p>
            <a:r>
              <a:rPr lang="en-US" noProof="0" err="1"/>
              <a:t>Mastertitelformat</a:t>
            </a:r>
            <a:r>
              <a:rPr lang="en-US" noProof="0"/>
              <a:t> </a:t>
            </a:r>
            <a:r>
              <a:rPr lang="en-US" noProof="0" err="1"/>
              <a:t>bearbeiten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4900" y="1347788"/>
            <a:ext cx="8638275" cy="3315882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noProof="0" err="1"/>
              <a:t>Mastertextformat</a:t>
            </a:r>
            <a:r>
              <a:rPr lang="en-US" noProof="0"/>
              <a:t> </a:t>
            </a:r>
            <a:r>
              <a:rPr lang="en-US" noProof="0" err="1"/>
              <a:t>bearbeiten</a:t>
            </a:r>
            <a:endParaRPr lang="en-US" noProof="0"/>
          </a:p>
          <a:p>
            <a:pPr lvl="1"/>
            <a:r>
              <a:rPr lang="en-US" noProof="0" err="1"/>
              <a:t>Zweite</a:t>
            </a:r>
            <a:r>
              <a:rPr lang="en-US" noProof="0"/>
              <a:t> Ebene</a:t>
            </a:r>
          </a:p>
          <a:p>
            <a:pPr lvl="2"/>
            <a:r>
              <a:rPr lang="en-US" noProof="0" err="1"/>
              <a:t>Dritte</a:t>
            </a:r>
            <a:r>
              <a:rPr lang="en-US" noProof="0"/>
              <a:t> Ebene</a:t>
            </a:r>
          </a:p>
          <a:p>
            <a:pPr lvl="3"/>
            <a:r>
              <a:rPr lang="en-US" noProof="0" err="1"/>
              <a:t>Vierte</a:t>
            </a:r>
            <a:r>
              <a:rPr lang="en-US" noProof="0"/>
              <a:t> Ebene</a:t>
            </a:r>
          </a:p>
          <a:p>
            <a:pPr lvl="4"/>
            <a:r>
              <a:rPr lang="en-US" noProof="0" err="1"/>
              <a:t>Fünfte</a:t>
            </a:r>
            <a:r>
              <a:rPr lang="en-US" noProof="0"/>
              <a:t> Ebene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966760" y="4865346"/>
            <a:ext cx="54292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l">
              <a:defRPr sz="600">
                <a:solidFill>
                  <a:schemeClr val="tx1"/>
                </a:solidFill>
              </a:defRPr>
            </a:lvl1pPr>
          </a:lstStyle>
          <a:p>
            <a:pPr algn="r"/>
            <a:fld id="{657C2405-03FC-43D1-95F2-DB00864AED94}" type="datetime1">
              <a:rPr lang="en-US" smtClean="0"/>
              <a:t>10/10/2025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84887" y="4865346"/>
            <a:ext cx="1825055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66501" y="4865346"/>
            <a:ext cx="326674" cy="14400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600">
                <a:solidFill>
                  <a:schemeClr val="tx1"/>
                </a:solidFill>
              </a:defRPr>
            </a:lvl1pPr>
          </a:lstStyle>
          <a:p>
            <a:fld id="{EA146F29-519D-4C45-A00B-9A5AC736E74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Confidential">
            <a:extLst>
              <a:ext uri="{FF2B5EF4-FFF2-40B4-BE49-F238E27FC236}">
                <a16:creationId xmlns:a16="http://schemas.microsoft.com/office/drawing/2014/main" id="{A88343E5-71AC-4930-93EF-157BF20EF465}"/>
              </a:ext>
            </a:extLst>
          </p:cNvPr>
          <p:cNvSpPr txBox="1"/>
          <p:nvPr/>
        </p:nvSpPr>
        <p:spPr>
          <a:xfrm>
            <a:off x="3162300" y="4865346"/>
            <a:ext cx="1338263" cy="144000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marL="0" indent="0" algn="ctr">
              <a:spcBef>
                <a:spcPts val="400"/>
              </a:spcBef>
              <a:spcAft>
                <a:spcPts val="200"/>
              </a:spcAft>
              <a:buFont typeface="Symbol" panose="05050102010706020507" pitchFamily="18" charset="2"/>
              <a:buNone/>
            </a:pPr>
            <a:endParaRPr lang="en-US" sz="600" b="0">
              <a:solidFill>
                <a:schemeClr val="tx1"/>
              </a:solidFill>
            </a:endParaRPr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EAD11432-56D5-479E-8CCE-63A1DDD1F440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52413" y="4787900"/>
            <a:ext cx="1287462" cy="193675"/>
            <a:chOff x="252413" y="4787900"/>
            <a:chExt cx="1287462" cy="193675"/>
          </a:xfrm>
        </p:grpSpPr>
        <p:sp>
          <p:nvSpPr>
            <p:cNvPr id="11" name="Freeform 63">
              <a:extLst>
                <a:ext uri="{FF2B5EF4-FFF2-40B4-BE49-F238E27FC236}">
                  <a16:creationId xmlns:a16="http://schemas.microsoft.com/office/drawing/2014/main" id="{3281C52A-27B1-48C5-8A88-FC67E4FE15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52413" y="4787900"/>
              <a:ext cx="355600" cy="177800"/>
            </a:xfrm>
            <a:custGeom>
              <a:avLst/>
              <a:gdLst>
                <a:gd name="T0" fmla="*/ 2831 w 2831"/>
                <a:gd name="T1" fmla="*/ 708 h 1415"/>
                <a:gd name="T2" fmla="*/ 2122 w 2831"/>
                <a:gd name="T3" fmla="*/ 0 h 1415"/>
                <a:gd name="T4" fmla="*/ 1290 w 2831"/>
                <a:gd name="T5" fmla="*/ 0 h 1415"/>
                <a:gd name="T6" fmla="*/ 1290 w 2831"/>
                <a:gd name="T7" fmla="*/ 582 h 1415"/>
                <a:gd name="T8" fmla="*/ 708 w 2831"/>
                <a:gd name="T9" fmla="*/ 582 h 1415"/>
                <a:gd name="T10" fmla="*/ 708 w 2831"/>
                <a:gd name="T11" fmla="*/ 833 h 1415"/>
                <a:gd name="T12" fmla="*/ 1290 w 2831"/>
                <a:gd name="T13" fmla="*/ 833 h 1415"/>
                <a:gd name="T14" fmla="*/ 1290 w 2831"/>
                <a:gd name="T15" fmla="*/ 1164 h 1415"/>
                <a:gd name="T16" fmla="*/ 708 w 2831"/>
                <a:gd name="T17" fmla="*/ 1164 h 1415"/>
                <a:gd name="T18" fmla="*/ 251 w 2831"/>
                <a:gd name="T19" fmla="*/ 708 h 1415"/>
                <a:gd name="T20" fmla="*/ 708 w 2831"/>
                <a:gd name="T21" fmla="*/ 251 h 1415"/>
                <a:gd name="T22" fmla="*/ 999 w 2831"/>
                <a:gd name="T23" fmla="*/ 251 h 1415"/>
                <a:gd name="T24" fmla="*/ 999 w 2831"/>
                <a:gd name="T25" fmla="*/ 0 h 1415"/>
                <a:gd name="T26" fmla="*/ 708 w 2831"/>
                <a:gd name="T27" fmla="*/ 0 h 1415"/>
                <a:gd name="T28" fmla="*/ 0 w 2831"/>
                <a:gd name="T29" fmla="*/ 708 h 1415"/>
                <a:gd name="T30" fmla="*/ 708 w 2831"/>
                <a:gd name="T31" fmla="*/ 1415 h 1415"/>
                <a:gd name="T32" fmla="*/ 2122 w 2831"/>
                <a:gd name="T33" fmla="*/ 1415 h 1415"/>
                <a:gd name="T34" fmla="*/ 2831 w 2831"/>
                <a:gd name="T35" fmla="*/ 708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31" h="1415">
                  <a:moveTo>
                    <a:pt x="2831" y="708"/>
                  </a:moveTo>
                  <a:cubicBezTo>
                    <a:pt x="2831" y="317"/>
                    <a:pt x="2513" y="0"/>
                    <a:pt x="2122" y="0"/>
                  </a:cubicBezTo>
                  <a:lnTo>
                    <a:pt x="1290" y="0"/>
                  </a:lnTo>
                  <a:lnTo>
                    <a:pt x="1290" y="582"/>
                  </a:lnTo>
                  <a:lnTo>
                    <a:pt x="708" y="582"/>
                  </a:lnTo>
                  <a:lnTo>
                    <a:pt x="708" y="833"/>
                  </a:lnTo>
                  <a:lnTo>
                    <a:pt x="1290" y="833"/>
                  </a:lnTo>
                  <a:lnTo>
                    <a:pt x="1290" y="1164"/>
                  </a:lnTo>
                  <a:lnTo>
                    <a:pt x="708" y="1164"/>
                  </a:lnTo>
                  <a:cubicBezTo>
                    <a:pt x="456" y="1164"/>
                    <a:pt x="251" y="960"/>
                    <a:pt x="251" y="708"/>
                  </a:cubicBezTo>
                  <a:cubicBezTo>
                    <a:pt x="251" y="456"/>
                    <a:pt x="456" y="251"/>
                    <a:pt x="708" y="251"/>
                  </a:cubicBezTo>
                  <a:lnTo>
                    <a:pt x="999" y="251"/>
                  </a:lnTo>
                  <a:lnTo>
                    <a:pt x="999" y="0"/>
                  </a:lnTo>
                  <a:lnTo>
                    <a:pt x="708" y="0"/>
                  </a:lnTo>
                  <a:cubicBezTo>
                    <a:pt x="317" y="0"/>
                    <a:pt x="0" y="317"/>
                    <a:pt x="0" y="708"/>
                  </a:cubicBezTo>
                  <a:cubicBezTo>
                    <a:pt x="0" y="1094"/>
                    <a:pt x="319" y="1415"/>
                    <a:pt x="708" y="1415"/>
                  </a:cubicBezTo>
                  <a:lnTo>
                    <a:pt x="2122" y="1415"/>
                  </a:lnTo>
                  <a:cubicBezTo>
                    <a:pt x="2512" y="1415"/>
                    <a:pt x="2831" y="1096"/>
                    <a:pt x="2831" y="70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2" name="Freeform 64">
              <a:extLst>
                <a:ext uri="{FF2B5EF4-FFF2-40B4-BE49-F238E27FC236}">
                  <a16:creationId xmlns:a16="http://schemas.microsoft.com/office/drawing/2014/main" id="{894EB9C8-C64C-481F-AB99-3E94F0039E7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81038" y="4894263"/>
              <a:ext cx="47625" cy="68263"/>
            </a:xfrm>
            <a:custGeom>
              <a:avLst/>
              <a:gdLst>
                <a:gd name="T0" fmla="*/ 390 w 390"/>
                <a:gd name="T1" fmla="*/ 22 h 534"/>
                <a:gd name="T2" fmla="*/ 273 w 390"/>
                <a:gd name="T3" fmla="*/ 0 h 534"/>
                <a:gd name="T4" fmla="*/ 0 w 390"/>
                <a:gd name="T5" fmla="*/ 265 h 534"/>
                <a:gd name="T6" fmla="*/ 273 w 390"/>
                <a:gd name="T7" fmla="*/ 534 h 534"/>
                <a:gd name="T8" fmla="*/ 390 w 390"/>
                <a:gd name="T9" fmla="*/ 516 h 534"/>
                <a:gd name="T10" fmla="*/ 386 w 390"/>
                <a:gd name="T11" fmla="*/ 444 h 534"/>
                <a:gd name="T12" fmla="*/ 273 w 390"/>
                <a:gd name="T13" fmla="*/ 469 h 534"/>
                <a:gd name="T14" fmla="*/ 79 w 390"/>
                <a:gd name="T15" fmla="*/ 267 h 534"/>
                <a:gd name="T16" fmla="*/ 277 w 390"/>
                <a:gd name="T17" fmla="*/ 65 h 534"/>
                <a:gd name="T18" fmla="*/ 384 w 390"/>
                <a:gd name="T19" fmla="*/ 94 h 534"/>
                <a:gd name="T20" fmla="*/ 390 w 390"/>
                <a:gd name="T21" fmla="*/ 2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0" h="534">
                  <a:moveTo>
                    <a:pt x="390" y="22"/>
                  </a:moveTo>
                  <a:cubicBezTo>
                    <a:pt x="353" y="6"/>
                    <a:pt x="313" y="0"/>
                    <a:pt x="273" y="0"/>
                  </a:cubicBezTo>
                  <a:cubicBezTo>
                    <a:pt x="116" y="0"/>
                    <a:pt x="0" y="106"/>
                    <a:pt x="0" y="265"/>
                  </a:cubicBezTo>
                  <a:cubicBezTo>
                    <a:pt x="0" y="429"/>
                    <a:pt x="109" y="534"/>
                    <a:pt x="273" y="534"/>
                  </a:cubicBezTo>
                  <a:cubicBezTo>
                    <a:pt x="303" y="534"/>
                    <a:pt x="351" y="532"/>
                    <a:pt x="390" y="516"/>
                  </a:cubicBezTo>
                  <a:lnTo>
                    <a:pt x="386" y="444"/>
                  </a:lnTo>
                  <a:cubicBezTo>
                    <a:pt x="360" y="460"/>
                    <a:pt x="310" y="469"/>
                    <a:pt x="273" y="469"/>
                  </a:cubicBezTo>
                  <a:cubicBezTo>
                    <a:pt x="166" y="469"/>
                    <a:pt x="79" y="389"/>
                    <a:pt x="79" y="267"/>
                  </a:cubicBezTo>
                  <a:cubicBezTo>
                    <a:pt x="79" y="151"/>
                    <a:pt x="158" y="65"/>
                    <a:pt x="277" y="65"/>
                  </a:cubicBezTo>
                  <a:cubicBezTo>
                    <a:pt x="315" y="65"/>
                    <a:pt x="351" y="75"/>
                    <a:pt x="384" y="94"/>
                  </a:cubicBezTo>
                  <a:lnTo>
                    <a:pt x="390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3" name="Freeform 65">
              <a:extLst>
                <a:ext uri="{FF2B5EF4-FFF2-40B4-BE49-F238E27FC236}">
                  <a16:creationId xmlns:a16="http://schemas.microsoft.com/office/drawing/2014/main" id="{5BE361B1-835C-409D-9C2B-C097A30B873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39775" y="4911725"/>
              <a:ext cx="25400" cy="49213"/>
            </a:xfrm>
            <a:custGeom>
              <a:avLst/>
              <a:gdLst>
                <a:gd name="T0" fmla="*/ 0 w 211"/>
                <a:gd name="T1" fmla="*/ 387 h 387"/>
                <a:gd name="T2" fmla="*/ 70 w 211"/>
                <a:gd name="T3" fmla="*/ 387 h 387"/>
                <a:gd name="T4" fmla="*/ 70 w 211"/>
                <a:gd name="T5" fmla="*/ 215 h 387"/>
                <a:gd name="T6" fmla="*/ 173 w 211"/>
                <a:gd name="T7" fmla="*/ 61 h 387"/>
                <a:gd name="T8" fmla="*/ 211 w 211"/>
                <a:gd name="T9" fmla="*/ 68 h 387"/>
                <a:gd name="T10" fmla="*/ 211 w 211"/>
                <a:gd name="T11" fmla="*/ 5 h 387"/>
                <a:gd name="T12" fmla="*/ 165 w 211"/>
                <a:gd name="T13" fmla="*/ 0 h 387"/>
                <a:gd name="T14" fmla="*/ 67 w 211"/>
                <a:gd name="T15" fmla="*/ 68 h 387"/>
                <a:gd name="T16" fmla="*/ 65 w 211"/>
                <a:gd name="T17" fmla="*/ 68 h 387"/>
                <a:gd name="T18" fmla="*/ 65 w 211"/>
                <a:gd name="T19" fmla="*/ 9 h 387"/>
                <a:gd name="T20" fmla="*/ 0 w 211"/>
                <a:gd name="T21" fmla="*/ 9 h 387"/>
                <a:gd name="T22" fmla="*/ 0 w 211"/>
                <a:gd name="T23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1" h="387">
                  <a:moveTo>
                    <a:pt x="0" y="387"/>
                  </a:moveTo>
                  <a:lnTo>
                    <a:pt x="70" y="387"/>
                  </a:lnTo>
                  <a:lnTo>
                    <a:pt x="70" y="215"/>
                  </a:lnTo>
                  <a:cubicBezTo>
                    <a:pt x="70" y="120"/>
                    <a:pt x="110" y="61"/>
                    <a:pt x="173" y="61"/>
                  </a:cubicBezTo>
                  <a:cubicBezTo>
                    <a:pt x="184" y="61"/>
                    <a:pt x="199" y="62"/>
                    <a:pt x="211" y="68"/>
                  </a:cubicBezTo>
                  <a:lnTo>
                    <a:pt x="211" y="5"/>
                  </a:lnTo>
                  <a:cubicBezTo>
                    <a:pt x="196" y="2"/>
                    <a:pt x="186" y="0"/>
                    <a:pt x="165" y="0"/>
                  </a:cubicBezTo>
                  <a:cubicBezTo>
                    <a:pt x="125" y="0"/>
                    <a:pt x="85" y="28"/>
                    <a:pt x="67" y="68"/>
                  </a:cubicBezTo>
                  <a:lnTo>
                    <a:pt x="65" y="68"/>
                  </a:lnTo>
                  <a:lnTo>
                    <a:pt x="65" y="9"/>
                  </a:lnTo>
                  <a:lnTo>
                    <a:pt x="0" y="9"/>
                  </a:lnTo>
                  <a:lnTo>
                    <a:pt x="0" y="3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4" name="Freeform 66">
              <a:extLst>
                <a:ext uri="{FF2B5EF4-FFF2-40B4-BE49-F238E27FC236}">
                  <a16:creationId xmlns:a16="http://schemas.microsoft.com/office/drawing/2014/main" id="{D1EF0E01-A426-4C12-B8DE-9B8EF85A6EB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69938" y="4911725"/>
              <a:ext cx="42862" cy="50800"/>
            </a:xfrm>
            <a:custGeom>
              <a:avLst/>
              <a:gdLst>
                <a:gd name="T0" fmla="*/ 315 w 344"/>
                <a:gd name="T1" fmla="*/ 301 h 395"/>
                <a:gd name="T2" fmla="*/ 199 w 344"/>
                <a:gd name="T3" fmla="*/ 339 h 395"/>
                <a:gd name="T4" fmla="*/ 74 w 344"/>
                <a:gd name="T5" fmla="*/ 213 h 395"/>
                <a:gd name="T6" fmla="*/ 344 w 344"/>
                <a:gd name="T7" fmla="*/ 213 h 395"/>
                <a:gd name="T8" fmla="*/ 177 w 344"/>
                <a:gd name="T9" fmla="*/ 0 h 395"/>
                <a:gd name="T10" fmla="*/ 0 w 344"/>
                <a:gd name="T11" fmla="*/ 191 h 395"/>
                <a:gd name="T12" fmla="*/ 196 w 344"/>
                <a:gd name="T13" fmla="*/ 395 h 395"/>
                <a:gd name="T14" fmla="*/ 315 w 344"/>
                <a:gd name="T15" fmla="*/ 371 h 395"/>
                <a:gd name="T16" fmla="*/ 315 w 344"/>
                <a:gd name="T17" fmla="*/ 30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4" h="395">
                  <a:moveTo>
                    <a:pt x="315" y="301"/>
                  </a:moveTo>
                  <a:cubicBezTo>
                    <a:pt x="298" y="316"/>
                    <a:pt x="245" y="339"/>
                    <a:pt x="199" y="339"/>
                  </a:cubicBezTo>
                  <a:cubicBezTo>
                    <a:pt x="133" y="339"/>
                    <a:pt x="74" y="288"/>
                    <a:pt x="74" y="213"/>
                  </a:cubicBezTo>
                  <a:lnTo>
                    <a:pt x="344" y="213"/>
                  </a:lnTo>
                  <a:cubicBezTo>
                    <a:pt x="344" y="92"/>
                    <a:pt x="303" y="0"/>
                    <a:pt x="177" y="0"/>
                  </a:cubicBezTo>
                  <a:cubicBezTo>
                    <a:pt x="71" y="0"/>
                    <a:pt x="0" y="79"/>
                    <a:pt x="0" y="191"/>
                  </a:cubicBezTo>
                  <a:cubicBezTo>
                    <a:pt x="0" y="314"/>
                    <a:pt x="62" y="395"/>
                    <a:pt x="196" y="395"/>
                  </a:cubicBezTo>
                  <a:cubicBezTo>
                    <a:pt x="258" y="395"/>
                    <a:pt x="288" y="381"/>
                    <a:pt x="315" y="371"/>
                  </a:cubicBezTo>
                  <a:lnTo>
                    <a:pt x="315" y="3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6" name="Freeform 68">
              <a:extLst>
                <a:ext uri="{FF2B5EF4-FFF2-40B4-BE49-F238E27FC236}">
                  <a16:creationId xmlns:a16="http://schemas.microsoft.com/office/drawing/2014/main" id="{CC060087-CB10-458B-A447-CD07A6030CA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20738" y="4911725"/>
              <a:ext cx="41275" cy="50800"/>
            </a:xfrm>
            <a:custGeom>
              <a:avLst/>
              <a:gdLst>
                <a:gd name="T0" fmla="*/ 47 w 322"/>
                <a:gd name="T1" fmla="*/ 95 h 395"/>
                <a:gd name="T2" fmla="*/ 156 w 322"/>
                <a:gd name="T3" fmla="*/ 56 h 395"/>
                <a:gd name="T4" fmla="*/ 250 w 322"/>
                <a:gd name="T5" fmla="*/ 155 h 395"/>
                <a:gd name="T6" fmla="*/ 176 w 322"/>
                <a:gd name="T7" fmla="*/ 153 h 395"/>
                <a:gd name="T8" fmla="*/ 0 w 322"/>
                <a:gd name="T9" fmla="*/ 278 h 395"/>
                <a:gd name="T10" fmla="*/ 138 w 322"/>
                <a:gd name="T11" fmla="*/ 395 h 395"/>
                <a:gd name="T12" fmla="*/ 255 w 322"/>
                <a:gd name="T13" fmla="*/ 338 h 395"/>
                <a:gd name="T14" fmla="*/ 257 w 322"/>
                <a:gd name="T15" fmla="*/ 338 h 395"/>
                <a:gd name="T16" fmla="*/ 257 w 322"/>
                <a:gd name="T17" fmla="*/ 387 h 395"/>
                <a:gd name="T18" fmla="*/ 322 w 322"/>
                <a:gd name="T19" fmla="*/ 387 h 395"/>
                <a:gd name="T20" fmla="*/ 319 w 322"/>
                <a:gd name="T21" fmla="*/ 313 h 395"/>
                <a:gd name="T22" fmla="*/ 319 w 322"/>
                <a:gd name="T23" fmla="*/ 156 h 395"/>
                <a:gd name="T24" fmla="*/ 167 w 322"/>
                <a:gd name="T25" fmla="*/ 0 h 395"/>
                <a:gd name="T26" fmla="*/ 43 w 322"/>
                <a:gd name="T27" fmla="*/ 36 h 395"/>
                <a:gd name="T28" fmla="*/ 47 w 322"/>
                <a:gd name="T29" fmla="*/ 9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22" h="395">
                  <a:moveTo>
                    <a:pt x="47" y="95"/>
                  </a:moveTo>
                  <a:cubicBezTo>
                    <a:pt x="75" y="71"/>
                    <a:pt x="117" y="56"/>
                    <a:pt x="156" y="56"/>
                  </a:cubicBezTo>
                  <a:cubicBezTo>
                    <a:pt x="226" y="56"/>
                    <a:pt x="250" y="90"/>
                    <a:pt x="250" y="155"/>
                  </a:cubicBezTo>
                  <a:cubicBezTo>
                    <a:pt x="222" y="153"/>
                    <a:pt x="203" y="153"/>
                    <a:pt x="176" y="153"/>
                  </a:cubicBezTo>
                  <a:cubicBezTo>
                    <a:pt x="104" y="153"/>
                    <a:pt x="0" y="183"/>
                    <a:pt x="0" y="278"/>
                  </a:cubicBezTo>
                  <a:cubicBezTo>
                    <a:pt x="0" y="360"/>
                    <a:pt x="57" y="395"/>
                    <a:pt x="138" y="395"/>
                  </a:cubicBezTo>
                  <a:cubicBezTo>
                    <a:pt x="202" y="395"/>
                    <a:pt x="239" y="361"/>
                    <a:pt x="255" y="338"/>
                  </a:cubicBezTo>
                  <a:lnTo>
                    <a:pt x="257" y="338"/>
                  </a:lnTo>
                  <a:lnTo>
                    <a:pt x="257" y="387"/>
                  </a:lnTo>
                  <a:lnTo>
                    <a:pt x="322" y="387"/>
                  </a:lnTo>
                  <a:cubicBezTo>
                    <a:pt x="321" y="375"/>
                    <a:pt x="319" y="356"/>
                    <a:pt x="319" y="313"/>
                  </a:cubicBezTo>
                  <a:lnTo>
                    <a:pt x="319" y="156"/>
                  </a:lnTo>
                  <a:cubicBezTo>
                    <a:pt x="319" y="53"/>
                    <a:pt x="275" y="0"/>
                    <a:pt x="167" y="0"/>
                  </a:cubicBezTo>
                  <a:cubicBezTo>
                    <a:pt x="119" y="0"/>
                    <a:pt x="78" y="15"/>
                    <a:pt x="43" y="36"/>
                  </a:cubicBezTo>
                  <a:lnTo>
                    <a:pt x="47" y="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8" name="Freeform 70">
              <a:extLst>
                <a:ext uri="{FF2B5EF4-FFF2-40B4-BE49-F238E27FC236}">
                  <a16:creationId xmlns:a16="http://schemas.microsoft.com/office/drawing/2014/main" id="{D7F55234-BB7B-43AB-B068-779451DB8B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66775" y="4899025"/>
              <a:ext cx="33337" cy="63500"/>
            </a:xfrm>
            <a:custGeom>
              <a:avLst/>
              <a:gdLst>
                <a:gd name="T0" fmla="*/ 254 w 260"/>
                <a:gd name="T1" fmla="*/ 110 h 496"/>
                <a:gd name="T2" fmla="*/ 154 w 260"/>
                <a:gd name="T3" fmla="*/ 110 h 496"/>
                <a:gd name="T4" fmla="*/ 154 w 260"/>
                <a:gd name="T5" fmla="*/ 0 h 496"/>
                <a:gd name="T6" fmla="*/ 85 w 260"/>
                <a:gd name="T7" fmla="*/ 23 h 496"/>
                <a:gd name="T8" fmla="*/ 85 w 260"/>
                <a:gd name="T9" fmla="*/ 110 h 496"/>
                <a:gd name="T10" fmla="*/ 0 w 260"/>
                <a:gd name="T11" fmla="*/ 110 h 496"/>
                <a:gd name="T12" fmla="*/ 0 w 260"/>
                <a:gd name="T13" fmla="*/ 166 h 496"/>
                <a:gd name="T14" fmla="*/ 85 w 260"/>
                <a:gd name="T15" fmla="*/ 166 h 496"/>
                <a:gd name="T16" fmla="*/ 85 w 260"/>
                <a:gd name="T17" fmla="*/ 387 h 496"/>
                <a:gd name="T18" fmla="*/ 201 w 260"/>
                <a:gd name="T19" fmla="*/ 496 h 496"/>
                <a:gd name="T20" fmla="*/ 260 w 260"/>
                <a:gd name="T21" fmla="*/ 486 h 496"/>
                <a:gd name="T22" fmla="*/ 260 w 260"/>
                <a:gd name="T23" fmla="*/ 427 h 496"/>
                <a:gd name="T24" fmla="*/ 213 w 260"/>
                <a:gd name="T25" fmla="*/ 440 h 496"/>
                <a:gd name="T26" fmla="*/ 154 w 260"/>
                <a:gd name="T27" fmla="*/ 373 h 496"/>
                <a:gd name="T28" fmla="*/ 154 w 260"/>
                <a:gd name="T29" fmla="*/ 166 h 496"/>
                <a:gd name="T30" fmla="*/ 254 w 260"/>
                <a:gd name="T31" fmla="*/ 166 h 496"/>
                <a:gd name="T32" fmla="*/ 254 w 260"/>
                <a:gd name="T33" fmla="*/ 110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496">
                  <a:moveTo>
                    <a:pt x="254" y="110"/>
                  </a:moveTo>
                  <a:lnTo>
                    <a:pt x="154" y="110"/>
                  </a:lnTo>
                  <a:lnTo>
                    <a:pt x="154" y="0"/>
                  </a:lnTo>
                  <a:lnTo>
                    <a:pt x="85" y="23"/>
                  </a:lnTo>
                  <a:lnTo>
                    <a:pt x="85" y="110"/>
                  </a:lnTo>
                  <a:lnTo>
                    <a:pt x="0" y="110"/>
                  </a:lnTo>
                  <a:lnTo>
                    <a:pt x="0" y="166"/>
                  </a:lnTo>
                  <a:lnTo>
                    <a:pt x="85" y="166"/>
                  </a:lnTo>
                  <a:lnTo>
                    <a:pt x="85" y="387"/>
                  </a:lnTo>
                  <a:cubicBezTo>
                    <a:pt x="85" y="462"/>
                    <a:pt x="129" y="496"/>
                    <a:pt x="201" y="496"/>
                  </a:cubicBezTo>
                  <a:cubicBezTo>
                    <a:pt x="223" y="496"/>
                    <a:pt x="245" y="491"/>
                    <a:pt x="260" y="486"/>
                  </a:cubicBezTo>
                  <a:lnTo>
                    <a:pt x="260" y="427"/>
                  </a:lnTo>
                  <a:cubicBezTo>
                    <a:pt x="250" y="434"/>
                    <a:pt x="234" y="440"/>
                    <a:pt x="213" y="440"/>
                  </a:cubicBezTo>
                  <a:cubicBezTo>
                    <a:pt x="181" y="440"/>
                    <a:pt x="154" y="417"/>
                    <a:pt x="154" y="373"/>
                  </a:cubicBezTo>
                  <a:lnTo>
                    <a:pt x="154" y="166"/>
                  </a:lnTo>
                  <a:lnTo>
                    <a:pt x="254" y="166"/>
                  </a:lnTo>
                  <a:lnTo>
                    <a:pt x="254" y="1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9" name="Rectangle 71">
              <a:extLst>
                <a:ext uri="{FF2B5EF4-FFF2-40B4-BE49-F238E27FC236}">
                  <a16:creationId xmlns:a16="http://schemas.microsoft.com/office/drawing/2014/main" id="{B63B9754-F4B9-4806-8932-DAF461686B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1225" y="4913313"/>
              <a:ext cx="7937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0" name="Rectangle 72">
              <a:extLst>
                <a:ext uri="{FF2B5EF4-FFF2-40B4-BE49-F238E27FC236}">
                  <a16:creationId xmlns:a16="http://schemas.microsoft.com/office/drawing/2014/main" id="{54C04C3C-2AB5-4F34-87DB-5CDAE6AE894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911225" y="4892675"/>
              <a:ext cx="9525" cy="95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1" name="Freeform 73">
              <a:extLst>
                <a:ext uri="{FF2B5EF4-FFF2-40B4-BE49-F238E27FC236}">
                  <a16:creationId xmlns:a16="http://schemas.microsoft.com/office/drawing/2014/main" id="{62BC3CC8-8DD4-4869-A5B5-F49274C615B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6625" y="4911725"/>
              <a:ext cx="41275" cy="49213"/>
            </a:xfrm>
            <a:custGeom>
              <a:avLst/>
              <a:gdLst>
                <a:gd name="T0" fmla="*/ 0 w 334"/>
                <a:gd name="T1" fmla="*/ 387 h 387"/>
                <a:gd name="T2" fmla="*/ 69 w 334"/>
                <a:gd name="T3" fmla="*/ 387 h 387"/>
                <a:gd name="T4" fmla="*/ 69 w 334"/>
                <a:gd name="T5" fmla="*/ 212 h 387"/>
                <a:gd name="T6" fmla="*/ 184 w 334"/>
                <a:gd name="T7" fmla="*/ 56 h 387"/>
                <a:gd name="T8" fmla="*/ 264 w 334"/>
                <a:gd name="T9" fmla="*/ 191 h 387"/>
                <a:gd name="T10" fmla="*/ 264 w 334"/>
                <a:gd name="T11" fmla="*/ 387 h 387"/>
                <a:gd name="T12" fmla="*/ 334 w 334"/>
                <a:gd name="T13" fmla="*/ 387 h 387"/>
                <a:gd name="T14" fmla="*/ 334 w 334"/>
                <a:gd name="T15" fmla="*/ 162 h 387"/>
                <a:gd name="T16" fmla="*/ 192 w 334"/>
                <a:gd name="T17" fmla="*/ 0 h 387"/>
                <a:gd name="T18" fmla="*/ 69 w 334"/>
                <a:gd name="T19" fmla="*/ 69 h 387"/>
                <a:gd name="T20" fmla="*/ 67 w 334"/>
                <a:gd name="T21" fmla="*/ 69 h 387"/>
                <a:gd name="T22" fmla="*/ 67 w 334"/>
                <a:gd name="T23" fmla="*/ 9 h 387"/>
                <a:gd name="T24" fmla="*/ 0 w 334"/>
                <a:gd name="T25" fmla="*/ 9 h 387"/>
                <a:gd name="T26" fmla="*/ 0 w 334"/>
                <a:gd name="T27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4" h="387">
                  <a:moveTo>
                    <a:pt x="0" y="387"/>
                  </a:moveTo>
                  <a:lnTo>
                    <a:pt x="69" y="387"/>
                  </a:lnTo>
                  <a:lnTo>
                    <a:pt x="69" y="212"/>
                  </a:lnTo>
                  <a:cubicBezTo>
                    <a:pt x="69" y="120"/>
                    <a:pt x="105" y="56"/>
                    <a:pt x="184" y="56"/>
                  </a:cubicBezTo>
                  <a:cubicBezTo>
                    <a:pt x="245" y="60"/>
                    <a:pt x="264" y="103"/>
                    <a:pt x="264" y="191"/>
                  </a:cubicBezTo>
                  <a:lnTo>
                    <a:pt x="264" y="387"/>
                  </a:lnTo>
                  <a:lnTo>
                    <a:pt x="334" y="387"/>
                  </a:lnTo>
                  <a:lnTo>
                    <a:pt x="334" y="162"/>
                  </a:lnTo>
                  <a:cubicBezTo>
                    <a:pt x="334" y="61"/>
                    <a:pt x="290" y="0"/>
                    <a:pt x="192" y="0"/>
                  </a:cubicBezTo>
                  <a:cubicBezTo>
                    <a:pt x="140" y="0"/>
                    <a:pt x="89" y="26"/>
                    <a:pt x="69" y="69"/>
                  </a:cubicBezTo>
                  <a:lnTo>
                    <a:pt x="67" y="69"/>
                  </a:lnTo>
                  <a:lnTo>
                    <a:pt x="67" y="9"/>
                  </a:lnTo>
                  <a:lnTo>
                    <a:pt x="0" y="9"/>
                  </a:lnTo>
                  <a:lnTo>
                    <a:pt x="0" y="3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2" name="Freeform 74">
              <a:extLst>
                <a:ext uri="{FF2B5EF4-FFF2-40B4-BE49-F238E27FC236}">
                  <a16:creationId xmlns:a16="http://schemas.microsoft.com/office/drawing/2014/main" id="{4E4FABCC-AC9B-495F-A68D-F0D7EFF7F3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89013" y="4911725"/>
              <a:ext cx="46037" cy="69850"/>
            </a:xfrm>
            <a:custGeom>
              <a:avLst/>
              <a:gdLst>
                <a:gd name="T0" fmla="*/ 359 w 359"/>
                <a:gd name="T1" fmla="*/ 9 h 551"/>
                <a:gd name="T2" fmla="*/ 295 w 359"/>
                <a:gd name="T3" fmla="*/ 9 h 551"/>
                <a:gd name="T4" fmla="*/ 295 w 359"/>
                <a:gd name="T5" fmla="*/ 65 h 551"/>
                <a:gd name="T6" fmla="*/ 293 w 359"/>
                <a:gd name="T7" fmla="*/ 65 h 551"/>
                <a:gd name="T8" fmla="*/ 169 w 359"/>
                <a:gd name="T9" fmla="*/ 0 h 551"/>
                <a:gd name="T10" fmla="*/ 0 w 359"/>
                <a:gd name="T11" fmla="*/ 201 h 551"/>
                <a:gd name="T12" fmla="*/ 161 w 359"/>
                <a:gd name="T13" fmla="*/ 387 h 551"/>
                <a:gd name="T14" fmla="*/ 288 w 359"/>
                <a:gd name="T15" fmla="*/ 328 h 551"/>
                <a:gd name="T16" fmla="*/ 289 w 359"/>
                <a:gd name="T17" fmla="*/ 328 h 551"/>
                <a:gd name="T18" fmla="*/ 289 w 359"/>
                <a:gd name="T19" fmla="*/ 365 h 551"/>
                <a:gd name="T20" fmla="*/ 172 w 359"/>
                <a:gd name="T21" fmla="*/ 495 h 551"/>
                <a:gd name="T22" fmla="*/ 36 w 359"/>
                <a:gd name="T23" fmla="*/ 461 h 551"/>
                <a:gd name="T24" fmla="*/ 29 w 359"/>
                <a:gd name="T25" fmla="*/ 525 h 551"/>
                <a:gd name="T26" fmla="*/ 164 w 359"/>
                <a:gd name="T27" fmla="*/ 551 h 551"/>
                <a:gd name="T28" fmla="*/ 359 w 359"/>
                <a:gd name="T29" fmla="*/ 370 h 551"/>
                <a:gd name="T30" fmla="*/ 359 w 359"/>
                <a:gd name="T31" fmla="*/ 9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9" h="551">
                  <a:moveTo>
                    <a:pt x="359" y="9"/>
                  </a:moveTo>
                  <a:lnTo>
                    <a:pt x="295" y="9"/>
                  </a:lnTo>
                  <a:lnTo>
                    <a:pt x="295" y="65"/>
                  </a:lnTo>
                  <a:lnTo>
                    <a:pt x="293" y="65"/>
                  </a:lnTo>
                  <a:cubicBezTo>
                    <a:pt x="272" y="25"/>
                    <a:pt x="235" y="0"/>
                    <a:pt x="169" y="0"/>
                  </a:cubicBezTo>
                  <a:cubicBezTo>
                    <a:pt x="55" y="0"/>
                    <a:pt x="0" y="104"/>
                    <a:pt x="0" y="201"/>
                  </a:cubicBezTo>
                  <a:cubicBezTo>
                    <a:pt x="0" y="299"/>
                    <a:pt x="53" y="387"/>
                    <a:pt x="161" y="387"/>
                  </a:cubicBezTo>
                  <a:cubicBezTo>
                    <a:pt x="210" y="387"/>
                    <a:pt x="258" y="367"/>
                    <a:pt x="288" y="328"/>
                  </a:cubicBezTo>
                  <a:lnTo>
                    <a:pt x="289" y="328"/>
                  </a:lnTo>
                  <a:lnTo>
                    <a:pt x="289" y="365"/>
                  </a:lnTo>
                  <a:cubicBezTo>
                    <a:pt x="289" y="445"/>
                    <a:pt x="246" y="495"/>
                    <a:pt x="172" y="495"/>
                  </a:cubicBezTo>
                  <a:cubicBezTo>
                    <a:pt x="121" y="495"/>
                    <a:pt x="90" y="485"/>
                    <a:pt x="36" y="461"/>
                  </a:cubicBezTo>
                  <a:lnTo>
                    <a:pt x="29" y="525"/>
                  </a:lnTo>
                  <a:cubicBezTo>
                    <a:pt x="90" y="546"/>
                    <a:pt x="124" y="551"/>
                    <a:pt x="164" y="551"/>
                  </a:cubicBezTo>
                  <a:cubicBezTo>
                    <a:pt x="300" y="551"/>
                    <a:pt x="359" y="485"/>
                    <a:pt x="359" y="370"/>
                  </a:cubicBezTo>
                  <a:lnTo>
                    <a:pt x="359" y="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4" name="Freeform 76">
              <a:extLst>
                <a:ext uri="{FF2B5EF4-FFF2-40B4-BE49-F238E27FC236}">
                  <a16:creationId xmlns:a16="http://schemas.microsoft.com/office/drawing/2014/main" id="{E0B023C2-EEBB-4B8E-A36A-CB98F4B2E57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63625" y="4894263"/>
              <a:ext cx="49212" cy="68263"/>
            </a:xfrm>
            <a:custGeom>
              <a:avLst/>
              <a:gdLst>
                <a:gd name="T0" fmla="*/ 389 w 390"/>
                <a:gd name="T1" fmla="*/ 22 h 534"/>
                <a:gd name="T2" fmla="*/ 273 w 390"/>
                <a:gd name="T3" fmla="*/ 0 h 534"/>
                <a:gd name="T4" fmla="*/ 0 w 390"/>
                <a:gd name="T5" fmla="*/ 265 h 534"/>
                <a:gd name="T6" fmla="*/ 272 w 390"/>
                <a:gd name="T7" fmla="*/ 534 h 534"/>
                <a:gd name="T8" fmla="*/ 390 w 390"/>
                <a:gd name="T9" fmla="*/ 516 h 534"/>
                <a:gd name="T10" fmla="*/ 385 w 390"/>
                <a:gd name="T11" fmla="*/ 444 h 534"/>
                <a:gd name="T12" fmla="*/ 273 w 390"/>
                <a:gd name="T13" fmla="*/ 469 h 534"/>
                <a:gd name="T14" fmla="*/ 78 w 390"/>
                <a:gd name="T15" fmla="*/ 267 h 534"/>
                <a:gd name="T16" fmla="*/ 277 w 390"/>
                <a:gd name="T17" fmla="*/ 65 h 534"/>
                <a:gd name="T18" fmla="*/ 383 w 390"/>
                <a:gd name="T19" fmla="*/ 94 h 534"/>
                <a:gd name="T20" fmla="*/ 389 w 390"/>
                <a:gd name="T21" fmla="*/ 22 h 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0" h="534">
                  <a:moveTo>
                    <a:pt x="389" y="22"/>
                  </a:moveTo>
                  <a:cubicBezTo>
                    <a:pt x="352" y="6"/>
                    <a:pt x="313" y="0"/>
                    <a:pt x="273" y="0"/>
                  </a:cubicBezTo>
                  <a:cubicBezTo>
                    <a:pt x="115" y="0"/>
                    <a:pt x="0" y="106"/>
                    <a:pt x="0" y="265"/>
                  </a:cubicBezTo>
                  <a:cubicBezTo>
                    <a:pt x="0" y="429"/>
                    <a:pt x="109" y="534"/>
                    <a:pt x="272" y="534"/>
                  </a:cubicBezTo>
                  <a:cubicBezTo>
                    <a:pt x="303" y="534"/>
                    <a:pt x="351" y="532"/>
                    <a:pt x="390" y="516"/>
                  </a:cubicBezTo>
                  <a:lnTo>
                    <a:pt x="385" y="444"/>
                  </a:lnTo>
                  <a:cubicBezTo>
                    <a:pt x="360" y="460"/>
                    <a:pt x="310" y="469"/>
                    <a:pt x="273" y="469"/>
                  </a:cubicBezTo>
                  <a:cubicBezTo>
                    <a:pt x="166" y="469"/>
                    <a:pt x="78" y="389"/>
                    <a:pt x="78" y="267"/>
                  </a:cubicBezTo>
                  <a:cubicBezTo>
                    <a:pt x="78" y="151"/>
                    <a:pt x="157" y="65"/>
                    <a:pt x="277" y="65"/>
                  </a:cubicBezTo>
                  <a:cubicBezTo>
                    <a:pt x="314" y="65"/>
                    <a:pt x="351" y="75"/>
                    <a:pt x="383" y="94"/>
                  </a:cubicBezTo>
                  <a:lnTo>
                    <a:pt x="389" y="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5" name="Freeform 77">
              <a:extLst>
                <a:ext uri="{FF2B5EF4-FFF2-40B4-BE49-F238E27FC236}">
                  <a16:creationId xmlns:a16="http://schemas.microsoft.com/office/drawing/2014/main" id="{4689E94D-2B92-4BE6-971A-768196ECF8F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17600" y="4911725"/>
              <a:ext cx="49212" cy="50800"/>
            </a:xfrm>
            <a:custGeom>
              <a:avLst/>
              <a:gdLst>
                <a:gd name="T0" fmla="*/ 0 w 384"/>
                <a:gd name="T1" fmla="*/ 198 h 395"/>
                <a:gd name="T2" fmla="*/ 192 w 384"/>
                <a:gd name="T3" fmla="*/ 395 h 395"/>
                <a:gd name="T4" fmla="*/ 384 w 384"/>
                <a:gd name="T5" fmla="*/ 198 h 395"/>
                <a:gd name="T6" fmla="*/ 192 w 384"/>
                <a:gd name="T7" fmla="*/ 0 h 395"/>
                <a:gd name="T8" fmla="*/ 0 w 384"/>
                <a:gd name="T9" fmla="*/ 1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4" h="395">
                  <a:moveTo>
                    <a:pt x="0" y="198"/>
                  </a:moveTo>
                  <a:cubicBezTo>
                    <a:pt x="0" y="306"/>
                    <a:pt x="78" y="395"/>
                    <a:pt x="192" y="395"/>
                  </a:cubicBezTo>
                  <a:cubicBezTo>
                    <a:pt x="305" y="395"/>
                    <a:pt x="384" y="306"/>
                    <a:pt x="384" y="198"/>
                  </a:cubicBezTo>
                  <a:cubicBezTo>
                    <a:pt x="384" y="83"/>
                    <a:pt x="307" y="0"/>
                    <a:pt x="192" y="0"/>
                  </a:cubicBezTo>
                  <a:cubicBezTo>
                    <a:pt x="77" y="0"/>
                    <a:pt x="0" y="83"/>
                    <a:pt x="0" y="198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7" name="Freeform 79">
              <a:extLst>
                <a:ext uri="{FF2B5EF4-FFF2-40B4-BE49-F238E27FC236}">
                  <a16:creationId xmlns:a16="http://schemas.microsoft.com/office/drawing/2014/main" id="{0AE3E0A5-1AB5-4BC4-BB0F-44DD97BB551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77925" y="4911725"/>
              <a:ext cx="41275" cy="49213"/>
            </a:xfrm>
            <a:custGeom>
              <a:avLst/>
              <a:gdLst>
                <a:gd name="T0" fmla="*/ 0 w 333"/>
                <a:gd name="T1" fmla="*/ 387 h 387"/>
                <a:gd name="T2" fmla="*/ 69 w 333"/>
                <a:gd name="T3" fmla="*/ 387 h 387"/>
                <a:gd name="T4" fmla="*/ 69 w 333"/>
                <a:gd name="T5" fmla="*/ 212 h 387"/>
                <a:gd name="T6" fmla="*/ 184 w 333"/>
                <a:gd name="T7" fmla="*/ 56 h 387"/>
                <a:gd name="T8" fmla="*/ 264 w 333"/>
                <a:gd name="T9" fmla="*/ 191 h 387"/>
                <a:gd name="T10" fmla="*/ 264 w 333"/>
                <a:gd name="T11" fmla="*/ 387 h 387"/>
                <a:gd name="T12" fmla="*/ 333 w 333"/>
                <a:gd name="T13" fmla="*/ 387 h 387"/>
                <a:gd name="T14" fmla="*/ 333 w 333"/>
                <a:gd name="T15" fmla="*/ 162 h 387"/>
                <a:gd name="T16" fmla="*/ 192 w 333"/>
                <a:gd name="T17" fmla="*/ 0 h 387"/>
                <a:gd name="T18" fmla="*/ 68 w 333"/>
                <a:gd name="T19" fmla="*/ 69 h 387"/>
                <a:gd name="T20" fmla="*/ 67 w 333"/>
                <a:gd name="T21" fmla="*/ 69 h 387"/>
                <a:gd name="T22" fmla="*/ 67 w 333"/>
                <a:gd name="T23" fmla="*/ 9 h 387"/>
                <a:gd name="T24" fmla="*/ 0 w 333"/>
                <a:gd name="T25" fmla="*/ 9 h 387"/>
                <a:gd name="T26" fmla="*/ 0 w 333"/>
                <a:gd name="T27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3" h="387">
                  <a:moveTo>
                    <a:pt x="0" y="387"/>
                  </a:moveTo>
                  <a:lnTo>
                    <a:pt x="69" y="387"/>
                  </a:lnTo>
                  <a:lnTo>
                    <a:pt x="69" y="212"/>
                  </a:lnTo>
                  <a:cubicBezTo>
                    <a:pt x="69" y="120"/>
                    <a:pt x="105" y="56"/>
                    <a:pt x="184" y="56"/>
                  </a:cubicBezTo>
                  <a:cubicBezTo>
                    <a:pt x="245" y="60"/>
                    <a:pt x="264" y="103"/>
                    <a:pt x="264" y="191"/>
                  </a:cubicBezTo>
                  <a:lnTo>
                    <a:pt x="264" y="387"/>
                  </a:lnTo>
                  <a:lnTo>
                    <a:pt x="333" y="387"/>
                  </a:lnTo>
                  <a:lnTo>
                    <a:pt x="333" y="162"/>
                  </a:lnTo>
                  <a:cubicBezTo>
                    <a:pt x="333" y="61"/>
                    <a:pt x="290" y="0"/>
                    <a:pt x="192" y="0"/>
                  </a:cubicBezTo>
                  <a:cubicBezTo>
                    <a:pt x="139" y="0"/>
                    <a:pt x="89" y="26"/>
                    <a:pt x="68" y="69"/>
                  </a:cubicBezTo>
                  <a:lnTo>
                    <a:pt x="67" y="69"/>
                  </a:lnTo>
                  <a:lnTo>
                    <a:pt x="67" y="9"/>
                  </a:lnTo>
                  <a:lnTo>
                    <a:pt x="0" y="9"/>
                  </a:lnTo>
                  <a:lnTo>
                    <a:pt x="0" y="3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8" name="Freeform 80">
              <a:extLst>
                <a:ext uri="{FF2B5EF4-FFF2-40B4-BE49-F238E27FC236}">
                  <a16:creationId xmlns:a16="http://schemas.microsoft.com/office/drawing/2014/main" id="{48444C18-0E5B-4E20-BA03-7B79A3752EE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27138" y="4889500"/>
              <a:ext cx="31750" cy="71438"/>
            </a:xfrm>
            <a:custGeom>
              <a:avLst/>
              <a:gdLst>
                <a:gd name="T0" fmla="*/ 89 w 262"/>
                <a:gd name="T1" fmla="*/ 564 h 564"/>
                <a:gd name="T2" fmla="*/ 159 w 262"/>
                <a:gd name="T3" fmla="*/ 564 h 564"/>
                <a:gd name="T4" fmla="*/ 159 w 262"/>
                <a:gd name="T5" fmla="*/ 242 h 564"/>
                <a:gd name="T6" fmla="*/ 259 w 262"/>
                <a:gd name="T7" fmla="*/ 242 h 564"/>
                <a:gd name="T8" fmla="*/ 259 w 262"/>
                <a:gd name="T9" fmla="*/ 186 h 564"/>
                <a:gd name="T10" fmla="*/ 159 w 262"/>
                <a:gd name="T11" fmla="*/ 186 h 564"/>
                <a:gd name="T12" fmla="*/ 159 w 262"/>
                <a:gd name="T13" fmla="*/ 145 h 564"/>
                <a:gd name="T14" fmla="*/ 226 w 262"/>
                <a:gd name="T15" fmla="*/ 56 h 564"/>
                <a:gd name="T16" fmla="*/ 260 w 262"/>
                <a:gd name="T17" fmla="*/ 60 h 564"/>
                <a:gd name="T18" fmla="*/ 262 w 262"/>
                <a:gd name="T19" fmla="*/ 4 h 564"/>
                <a:gd name="T20" fmla="*/ 216 w 262"/>
                <a:gd name="T21" fmla="*/ 0 h 564"/>
                <a:gd name="T22" fmla="*/ 89 w 262"/>
                <a:gd name="T23" fmla="*/ 151 h 564"/>
                <a:gd name="T24" fmla="*/ 89 w 262"/>
                <a:gd name="T25" fmla="*/ 186 h 564"/>
                <a:gd name="T26" fmla="*/ 0 w 262"/>
                <a:gd name="T27" fmla="*/ 186 h 564"/>
                <a:gd name="T28" fmla="*/ 0 w 262"/>
                <a:gd name="T29" fmla="*/ 242 h 564"/>
                <a:gd name="T30" fmla="*/ 89 w 262"/>
                <a:gd name="T31" fmla="*/ 242 h 564"/>
                <a:gd name="T32" fmla="*/ 89 w 262"/>
                <a:gd name="T33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2" h="564">
                  <a:moveTo>
                    <a:pt x="89" y="564"/>
                  </a:moveTo>
                  <a:lnTo>
                    <a:pt x="159" y="564"/>
                  </a:lnTo>
                  <a:lnTo>
                    <a:pt x="159" y="242"/>
                  </a:lnTo>
                  <a:lnTo>
                    <a:pt x="259" y="242"/>
                  </a:lnTo>
                  <a:lnTo>
                    <a:pt x="259" y="186"/>
                  </a:lnTo>
                  <a:lnTo>
                    <a:pt x="159" y="186"/>
                  </a:lnTo>
                  <a:lnTo>
                    <a:pt x="159" y="145"/>
                  </a:lnTo>
                  <a:cubicBezTo>
                    <a:pt x="159" y="94"/>
                    <a:pt x="166" y="56"/>
                    <a:pt x="226" y="56"/>
                  </a:cubicBezTo>
                  <a:cubicBezTo>
                    <a:pt x="238" y="56"/>
                    <a:pt x="251" y="57"/>
                    <a:pt x="260" y="60"/>
                  </a:cubicBezTo>
                  <a:lnTo>
                    <a:pt x="262" y="4"/>
                  </a:lnTo>
                  <a:cubicBezTo>
                    <a:pt x="248" y="2"/>
                    <a:pt x="234" y="0"/>
                    <a:pt x="216" y="0"/>
                  </a:cubicBezTo>
                  <a:cubicBezTo>
                    <a:pt x="113" y="0"/>
                    <a:pt x="89" y="59"/>
                    <a:pt x="89" y="151"/>
                  </a:cubicBezTo>
                  <a:lnTo>
                    <a:pt x="89" y="186"/>
                  </a:lnTo>
                  <a:lnTo>
                    <a:pt x="0" y="186"/>
                  </a:lnTo>
                  <a:lnTo>
                    <a:pt x="0" y="242"/>
                  </a:lnTo>
                  <a:lnTo>
                    <a:pt x="89" y="242"/>
                  </a:lnTo>
                  <a:lnTo>
                    <a:pt x="89" y="56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Rectangle 81">
              <a:extLst>
                <a:ext uri="{FF2B5EF4-FFF2-40B4-BE49-F238E27FC236}">
                  <a16:creationId xmlns:a16="http://schemas.microsoft.com/office/drawing/2014/main" id="{DC999CD7-A45A-48A9-AB42-42F5046BCB3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68413" y="4913313"/>
              <a:ext cx="9525" cy="476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" name="Rectangle 82">
              <a:extLst>
                <a:ext uri="{FF2B5EF4-FFF2-40B4-BE49-F238E27FC236}">
                  <a16:creationId xmlns:a16="http://schemas.microsoft.com/office/drawing/2014/main" id="{DF8B53C9-014E-4B4D-93F7-E2517C1A048E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1" name="Freeform 83">
              <a:extLst>
                <a:ext uri="{FF2B5EF4-FFF2-40B4-BE49-F238E27FC236}">
                  <a16:creationId xmlns:a16="http://schemas.microsoft.com/office/drawing/2014/main" id="{00A9A7B9-13DD-4BA7-809C-1F021AC5E4F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90638" y="4892675"/>
              <a:ext cx="44450" cy="69850"/>
            </a:xfrm>
            <a:custGeom>
              <a:avLst/>
              <a:gdLst>
                <a:gd name="T0" fmla="*/ 292 w 359"/>
                <a:gd name="T1" fmla="*/ 541 h 549"/>
                <a:gd name="T2" fmla="*/ 359 w 359"/>
                <a:gd name="T3" fmla="*/ 541 h 549"/>
                <a:gd name="T4" fmla="*/ 359 w 359"/>
                <a:gd name="T5" fmla="*/ 0 h 549"/>
                <a:gd name="T6" fmla="*/ 289 w 359"/>
                <a:gd name="T7" fmla="*/ 0 h 549"/>
                <a:gd name="T8" fmla="*/ 289 w 359"/>
                <a:gd name="T9" fmla="*/ 215 h 549"/>
                <a:gd name="T10" fmla="*/ 287 w 359"/>
                <a:gd name="T11" fmla="*/ 215 h 549"/>
                <a:gd name="T12" fmla="*/ 162 w 359"/>
                <a:gd name="T13" fmla="*/ 154 h 549"/>
                <a:gd name="T14" fmla="*/ 0 w 359"/>
                <a:gd name="T15" fmla="*/ 345 h 549"/>
                <a:gd name="T16" fmla="*/ 162 w 359"/>
                <a:gd name="T17" fmla="*/ 549 h 549"/>
                <a:gd name="T18" fmla="*/ 290 w 359"/>
                <a:gd name="T19" fmla="*/ 487 h 549"/>
                <a:gd name="T20" fmla="*/ 292 w 359"/>
                <a:gd name="T21" fmla="*/ 487 h 549"/>
                <a:gd name="T22" fmla="*/ 292 w 359"/>
                <a:gd name="T23" fmla="*/ 541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9" h="549">
                  <a:moveTo>
                    <a:pt x="292" y="541"/>
                  </a:moveTo>
                  <a:lnTo>
                    <a:pt x="359" y="541"/>
                  </a:lnTo>
                  <a:lnTo>
                    <a:pt x="359" y="0"/>
                  </a:lnTo>
                  <a:lnTo>
                    <a:pt x="289" y="0"/>
                  </a:lnTo>
                  <a:lnTo>
                    <a:pt x="289" y="215"/>
                  </a:lnTo>
                  <a:lnTo>
                    <a:pt x="287" y="215"/>
                  </a:lnTo>
                  <a:cubicBezTo>
                    <a:pt x="266" y="180"/>
                    <a:pt x="228" y="154"/>
                    <a:pt x="162" y="154"/>
                  </a:cubicBezTo>
                  <a:cubicBezTo>
                    <a:pt x="53" y="154"/>
                    <a:pt x="0" y="244"/>
                    <a:pt x="0" y="345"/>
                  </a:cubicBezTo>
                  <a:cubicBezTo>
                    <a:pt x="0" y="448"/>
                    <a:pt x="48" y="549"/>
                    <a:pt x="162" y="549"/>
                  </a:cubicBezTo>
                  <a:cubicBezTo>
                    <a:pt x="229" y="549"/>
                    <a:pt x="272" y="515"/>
                    <a:pt x="290" y="487"/>
                  </a:cubicBezTo>
                  <a:lnTo>
                    <a:pt x="292" y="487"/>
                  </a:lnTo>
                  <a:lnTo>
                    <a:pt x="292" y="5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3" name="Freeform 85">
              <a:extLst>
                <a:ext uri="{FF2B5EF4-FFF2-40B4-BE49-F238E27FC236}">
                  <a16:creationId xmlns:a16="http://schemas.microsoft.com/office/drawing/2014/main" id="{795AA44D-486F-43EF-B2E8-D37857816A0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47788" y="4911725"/>
              <a:ext cx="42862" cy="50800"/>
            </a:xfrm>
            <a:custGeom>
              <a:avLst/>
              <a:gdLst>
                <a:gd name="T0" fmla="*/ 315 w 344"/>
                <a:gd name="T1" fmla="*/ 301 h 395"/>
                <a:gd name="T2" fmla="*/ 198 w 344"/>
                <a:gd name="T3" fmla="*/ 339 h 395"/>
                <a:gd name="T4" fmla="*/ 74 w 344"/>
                <a:gd name="T5" fmla="*/ 213 h 395"/>
                <a:gd name="T6" fmla="*/ 344 w 344"/>
                <a:gd name="T7" fmla="*/ 213 h 395"/>
                <a:gd name="T8" fmla="*/ 177 w 344"/>
                <a:gd name="T9" fmla="*/ 0 h 395"/>
                <a:gd name="T10" fmla="*/ 0 w 344"/>
                <a:gd name="T11" fmla="*/ 191 h 395"/>
                <a:gd name="T12" fmla="*/ 195 w 344"/>
                <a:gd name="T13" fmla="*/ 395 h 395"/>
                <a:gd name="T14" fmla="*/ 315 w 344"/>
                <a:gd name="T15" fmla="*/ 371 h 395"/>
                <a:gd name="T16" fmla="*/ 315 w 344"/>
                <a:gd name="T17" fmla="*/ 30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4" h="395">
                  <a:moveTo>
                    <a:pt x="315" y="301"/>
                  </a:moveTo>
                  <a:cubicBezTo>
                    <a:pt x="298" y="316"/>
                    <a:pt x="244" y="339"/>
                    <a:pt x="198" y="339"/>
                  </a:cubicBezTo>
                  <a:cubicBezTo>
                    <a:pt x="133" y="339"/>
                    <a:pt x="74" y="288"/>
                    <a:pt x="74" y="213"/>
                  </a:cubicBezTo>
                  <a:lnTo>
                    <a:pt x="344" y="213"/>
                  </a:lnTo>
                  <a:cubicBezTo>
                    <a:pt x="344" y="92"/>
                    <a:pt x="303" y="0"/>
                    <a:pt x="177" y="0"/>
                  </a:cubicBezTo>
                  <a:cubicBezTo>
                    <a:pt x="70" y="0"/>
                    <a:pt x="0" y="79"/>
                    <a:pt x="0" y="191"/>
                  </a:cubicBezTo>
                  <a:cubicBezTo>
                    <a:pt x="0" y="314"/>
                    <a:pt x="61" y="395"/>
                    <a:pt x="195" y="395"/>
                  </a:cubicBezTo>
                  <a:cubicBezTo>
                    <a:pt x="258" y="395"/>
                    <a:pt x="288" y="381"/>
                    <a:pt x="315" y="371"/>
                  </a:cubicBezTo>
                  <a:lnTo>
                    <a:pt x="315" y="3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5" name="Freeform 87">
              <a:extLst>
                <a:ext uri="{FF2B5EF4-FFF2-40B4-BE49-F238E27FC236}">
                  <a16:creationId xmlns:a16="http://schemas.microsoft.com/office/drawing/2014/main" id="{5BEB11ED-2E0C-417B-B988-0598B4DAE9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1763" y="4911725"/>
              <a:ext cx="42862" cy="49213"/>
            </a:xfrm>
            <a:custGeom>
              <a:avLst/>
              <a:gdLst>
                <a:gd name="T0" fmla="*/ 0 w 334"/>
                <a:gd name="T1" fmla="*/ 387 h 387"/>
                <a:gd name="T2" fmla="*/ 70 w 334"/>
                <a:gd name="T3" fmla="*/ 387 h 387"/>
                <a:gd name="T4" fmla="*/ 70 w 334"/>
                <a:gd name="T5" fmla="*/ 212 h 387"/>
                <a:gd name="T6" fmla="*/ 184 w 334"/>
                <a:gd name="T7" fmla="*/ 56 h 387"/>
                <a:gd name="T8" fmla="*/ 264 w 334"/>
                <a:gd name="T9" fmla="*/ 191 h 387"/>
                <a:gd name="T10" fmla="*/ 264 w 334"/>
                <a:gd name="T11" fmla="*/ 387 h 387"/>
                <a:gd name="T12" fmla="*/ 334 w 334"/>
                <a:gd name="T13" fmla="*/ 387 h 387"/>
                <a:gd name="T14" fmla="*/ 334 w 334"/>
                <a:gd name="T15" fmla="*/ 162 h 387"/>
                <a:gd name="T16" fmla="*/ 192 w 334"/>
                <a:gd name="T17" fmla="*/ 0 h 387"/>
                <a:gd name="T18" fmla="*/ 69 w 334"/>
                <a:gd name="T19" fmla="*/ 69 h 387"/>
                <a:gd name="T20" fmla="*/ 67 w 334"/>
                <a:gd name="T21" fmla="*/ 69 h 387"/>
                <a:gd name="T22" fmla="*/ 67 w 334"/>
                <a:gd name="T23" fmla="*/ 9 h 387"/>
                <a:gd name="T24" fmla="*/ 0 w 334"/>
                <a:gd name="T25" fmla="*/ 9 h 387"/>
                <a:gd name="T26" fmla="*/ 0 w 334"/>
                <a:gd name="T27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34" h="387">
                  <a:moveTo>
                    <a:pt x="0" y="387"/>
                  </a:moveTo>
                  <a:lnTo>
                    <a:pt x="70" y="387"/>
                  </a:lnTo>
                  <a:lnTo>
                    <a:pt x="70" y="212"/>
                  </a:lnTo>
                  <a:cubicBezTo>
                    <a:pt x="70" y="120"/>
                    <a:pt x="105" y="56"/>
                    <a:pt x="184" y="56"/>
                  </a:cubicBezTo>
                  <a:cubicBezTo>
                    <a:pt x="245" y="60"/>
                    <a:pt x="264" y="103"/>
                    <a:pt x="264" y="191"/>
                  </a:cubicBezTo>
                  <a:lnTo>
                    <a:pt x="264" y="387"/>
                  </a:lnTo>
                  <a:lnTo>
                    <a:pt x="334" y="387"/>
                  </a:lnTo>
                  <a:lnTo>
                    <a:pt x="334" y="162"/>
                  </a:lnTo>
                  <a:cubicBezTo>
                    <a:pt x="334" y="61"/>
                    <a:pt x="290" y="0"/>
                    <a:pt x="192" y="0"/>
                  </a:cubicBezTo>
                  <a:cubicBezTo>
                    <a:pt x="140" y="0"/>
                    <a:pt x="90" y="26"/>
                    <a:pt x="69" y="69"/>
                  </a:cubicBezTo>
                  <a:lnTo>
                    <a:pt x="67" y="69"/>
                  </a:lnTo>
                  <a:lnTo>
                    <a:pt x="67" y="9"/>
                  </a:lnTo>
                  <a:lnTo>
                    <a:pt x="0" y="9"/>
                  </a:lnTo>
                  <a:lnTo>
                    <a:pt x="0" y="3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6" name="Freeform 88">
              <a:extLst>
                <a:ext uri="{FF2B5EF4-FFF2-40B4-BE49-F238E27FC236}">
                  <a16:creationId xmlns:a16="http://schemas.microsoft.com/office/drawing/2014/main" id="{53F67000-156B-456C-9203-41685257022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55738" y="4911725"/>
              <a:ext cx="34925" cy="50800"/>
            </a:xfrm>
            <a:custGeom>
              <a:avLst/>
              <a:gdLst>
                <a:gd name="T0" fmla="*/ 277 w 280"/>
                <a:gd name="T1" fmla="*/ 15 h 395"/>
                <a:gd name="T2" fmla="*/ 192 w 280"/>
                <a:gd name="T3" fmla="*/ 0 h 395"/>
                <a:gd name="T4" fmla="*/ 0 w 280"/>
                <a:gd name="T5" fmla="*/ 198 h 395"/>
                <a:gd name="T6" fmla="*/ 192 w 280"/>
                <a:gd name="T7" fmla="*/ 395 h 395"/>
                <a:gd name="T8" fmla="*/ 280 w 280"/>
                <a:gd name="T9" fmla="*/ 380 h 395"/>
                <a:gd name="T10" fmla="*/ 274 w 280"/>
                <a:gd name="T11" fmla="*/ 318 h 395"/>
                <a:gd name="T12" fmla="*/ 200 w 280"/>
                <a:gd name="T13" fmla="*/ 339 h 395"/>
                <a:gd name="T14" fmla="*/ 74 w 280"/>
                <a:gd name="T15" fmla="*/ 198 h 395"/>
                <a:gd name="T16" fmla="*/ 195 w 280"/>
                <a:gd name="T17" fmla="*/ 56 h 395"/>
                <a:gd name="T18" fmla="*/ 271 w 280"/>
                <a:gd name="T19" fmla="*/ 73 h 395"/>
                <a:gd name="T20" fmla="*/ 277 w 280"/>
                <a:gd name="T21" fmla="*/ 1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0" h="395">
                  <a:moveTo>
                    <a:pt x="277" y="15"/>
                  </a:moveTo>
                  <a:cubicBezTo>
                    <a:pt x="257" y="7"/>
                    <a:pt x="220" y="0"/>
                    <a:pt x="192" y="0"/>
                  </a:cubicBezTo>
                  <a:cubicBezTo>
                    <a:pt x="77" y="0"/>
                    <a:pt x="0" y="83"/>
                    <a:pt x="0" y="198"/>
                  </a:cubicBezTo>
                  <a:cubicBezTo>
                    <a:pt x="0" y="306"/>
                    <a:pt x="78" y="395"/>
                    <a:pt x="192" y="395"/>
                  </a:cubicBezTo>
                  <a:cubicBezTo>
                    <a:pt x="217" y="395"/>
                    <a:pt x="251" y="393"/>
                    <a:pt x="280" y="380"/>
                  </a:cubicBezTo>
                  <a:lnTo>
                    <a:pt x="274" y="318"/>
                  </a:lnTo>
                  <a:cubicBezTo>
                    <a:pt x="253" y="332"/>
                    <a:pt x="223" y="339"/>
                    <a:pt x="200" y="339"/>
                  </a:cubicBezTo>
                  <a:cubicBezTo>
                    <a:pt x="110" y="339"/>
                    <a:pt x="74" y="265"/>
                    <a:pt x="74" y="198"/>
                  </a:cubicBezTo>
                  <a:cubicBezTo>
                    <a:pt x="74" y="126"/>
                    <a:pt x="117" y="56"/>
                    <a:pt x="195" y="56"/>
                  </a:cubicBezTo>
                  <a:cubicBezTo>
                    <a:pt x="217" y="56"/>
                    <a:pt x="244" y="62"/>
                    <a:pt x="271" y="73"/>
                  </a:cubicBezTo>
                  <a:lnTo>
                    <a:pt x="277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7" name="Freeform 89">
              <a:extLst>
                <a:ext uri="{FF2B5EF4-FFF2-40B4-BE49-F238E27FC236}">
                  <a16:creationId xmlns:a16="http://schemas.microsoft.com/office/drawing/2014/main" id="{BD9FAA62-3B2A-4762-828F-C78EB6DEBA0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97013" y="4911725"/>
              <a:ext cx="42862" cy="50800"/>
            </a:xfrm>
            <a:custGeom>
              <a:avLst/>
              <a:gdLst>
                <a:gd name="T0" fmla="*/ 315 w 343"/>
                <a:gd name="T1" fmla="*/ 301 h 395"/>
                <a:gd name="T2" fmla="*/ 198 w 343"/>
                <a:gd name="T3" fmla="*/ 339 h 395"/>
                <a:gd name="T4" fmla="*/ 74 w 343"/>
                <a:gd name="T5" fmla="*/ 213 h 395"/>
                <a:gd name="T6" fmla="*/ 343 w 343"/>
                <a:gd name="T7" fmla="*/ 213 h 395"/>
                <a:gd name="T8" fmla="*/ 177 w 343"/>
                <a:gd name="T9" fmla="*/ 0 h 395"/>
                <a:gd name="T10" fmla="*/ 0 w 343"/>
                <a:gd name="T11" fmla="*/ 191 h 395"/>
                <a:gd name="T12" fmla="*/ 195 w 343"/>
                <a:gd name="T13" fmla="*/ 395 h 395"/>
                <a:gd name="T14" fmla="*/ 315 w 343"/>
                <a:gd name="T15" fmla="*/ 371 h 395"/>
                <a:gd name="T16" fmla="*/ 315 w 343"/>
                <a:gd name="T17" fmla="*/ 301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3" h="395">
                  <a:moveTo>
                    <a:pt x="315" y="301"/>
                  </a:moveTo>
                  <a:cubicBezTo>
                    <a:pt x="297" y="316"/>
                    <a:pt x="244" y="339"/>
                    <a:pt x="198" y="339"/>
                  </a:cubicBezTo>
                  <a:cubicBezTo>
                    <a:pt x="132" y="339"/>
                    <a:pt x="74" y="288"/>
                    <a:pt x="74" y="213"/>
                  </a:cubicBezTo>
                  <a:lnTo>
                    <a:pt x="343" y="213"/>
                  </a:lnTo>
                  <a:cubicBezTo>
                    <a:pt x="343" y="92"/>
                    <a:pt x="303" y="0"/>
                    <a:pt x="177" y="0"/>
                  </a:cubicBezTo>
                  <a:cubicBezTo>
                    <a:pt x="70" y="0"/>
                    <a:pt x="0" y="79"/>
                    <a:pt x="0" y="191"/>
                  </a:cubicBezTo>
                  <a:cubicBezTo>
                    <a:pt x="0" y="314"/>
                    <a:pt x="61" y="395"/>
                    <a:pt x="195" y="395"/>
                  </a:cubicBezTo>
                  <a:cubicBezTo>
                    <a:pt x="258" y="395"/>
                    <a:pt x="288" y="381"/>
                    <a:pt x="315" y="371"/>
                  </a:cubicBezTo>
                  <a:lnTo>
                    <a:pt x="315" y="30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9" name="Freeform 91">
              <a:extLst>
                <a:ext uri="{FF2B5EF4-FFF2-40B4-BE49-F238E27FC236}">
                  <a16:creationId xmlns:a16="http://schemas.microsoft.com/office/drawing/2014/main" id="{5998FBB4-9586-4DBA-8C22-B90D3816C25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679450" y="4791075"/>
              <a:ext cx="60325" cy="71438"/>
            </a:xfrm>
            <a:custGeom>
              <a:avLst/>
              <a:gdLst>
                <a:gd name="T0" fmla="*/ 465 w 481"/>
                <a:gd name="T1" fmla="*/ 23 h 570"/>
                <a:gd name="T2" fmla="*/ 303 w 481"/>
                <a:gd name="T3" fmla="*/ 0 h 570"/>
                <a:gd name="T4" fmla="*/ 0 w 481"/>
                <a:gd name="T5" fmla="*/ 295 h 570"/>
                <a:gd name="T6" fmla="*/ 303 w 481"/>
                <a:gd name="T7" fmla="*/ 570 h 570"/>
                <a:gd name="T8" fmla="*/ 481 w 481"/>
                <a:gd name="T9" fmla="*/ 542 h 570"/>
                <a:gd name="T10" fmla="*/ 481 w 481"/>
                <a:gd name="T11" fmla="*/ 245 h 570"/>
                <a:gd name="T12" fmla="*/ 258 w 481"/>
                <a:gd name="T13" fmla="*/ 245 h 570"/>
                <a:gd name="T14" fmla="*/ 258 w 481"/>
                <a:gd name="T15" fmla="*/ 332 h 570"/>
                <a:gd name="T16" fmla="*/ 375 w 481"/>
                <a:gd name="T17" fmla="*/ 332 h 570"/>
                <a:gd name="T18" fmla="*/ 375 w 481"/>
                <a:gd name="T19" fmla="*/ 476 h 570"/>
                <a:gd name="T20" fmla="*/ 303 w 481"/>
                <a:gd name="T21" fmla="*/ 484 h 570"/>
                <a:gd name="T22" fmla="*/ 115 w 481"/>
                <a:gd name="T23" fmla="*/ 287 h 570"/>
                <a:gd name="T24" fmla="*/ 315 w 481"/>
                <a:gd name="T25" fmla="*/ 87 h 570"/>
                <a:gd name="T26" fmla="*/ 457 w 481"/>
                <a:gd name="T27" fmla="*/ 116 h 570"/>
                <a:gd name="T28" fmla="*/ 465 w 481"/>
                <a:gd name="T29" fmla="*/ 23 h 5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81" h="570">
                  <a:moveTo>
                    <a:pt x="465" y="23"/>
                  </a:moveTo>
                  <a:cubicBezTo>
                    <a:pt x="417" y="9"/>
                    <a:pt x="367" y="0"/>
                    <a:pt x="303" y="0"/>
                  </a:cubicBezTo>
                  <a:cubicBezTo>
                    <a:pt x="115" y="0"/>
                    <a:pt x="0" y="106"/>
                    <a:pt x="0" y="295"/>
                  </a:cubicBezTo>
                  <a:cubicBezTo>
                    <a:pt x="0" y="481"/>
                    <a:pt x="124" y="570"/>
                    <a:pt x="303" y="570"/>
                  </a:cubicBezTo>
                  <a:cubicBezTo>
                    <a:pt x="362" y="570"/>
                    <a:pt x="423" y="558"/>
                    <a:pt x="481" y="542"/>
                  </a:cubicBezTo>
                  <a:lnTo>
                    <a:pt x="481" y="245"/>
                  </a:lnTo>
                  <a:lnTo>
                    <a:pt x="258" y="245"/>
                  </a:lnTo>
                  <a:lnTo>
                    <a:pt x="258" y="332"/>
                  </a:lnTo>
                  <a:lnTo>
                    <a:pt x="375" y="332"/>
                  </a:lnTo>
                  <a:lnTo>
                    <a:pt x="375" y="476"/>
                  </a:lnTo>
                  <a:cubicBezTo>
                    <a:pt x="356" y="480"/>
                    <a:pt x="333" y="484"/>
                    <a:pt x="303" y="484"/>
                  </a:cubicBezTo>
                  <a:cubicBezTo>
                    <a:pt x="185" y="484"/>
                    <a:pt x="115" y="399"/>
                    <a:pt x="115" y="287"/>
                  </a:cubicBezTo>
                  <a:cubicBezTo>
                    <a:pt x="115" y="174"/>
                    <a:pt x="187" y="87"/>
                    <a:pt x="315" y="87"/>
                  </a:cubicBezTo>
                  <a:cubicBezTo>
                    <a:pt x="359" y="87"/>
                    <a:pt x="415" y="97"/>
                    <a:pt x="457" y="116"/>
                  </a:cubicBezTo>
                  <a:lnTo>
                    <a:pt x="465" y="2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0" name="Rectangle 92">
              <a:extLst>
                <a:ext uri="{FF2B5EF4-FFF2-40B4-BE49-F238E27FC236}">
                  <a16:creationId xmlns:a16="http://schemas.microsoft.com/office/drawing/2014/main" id="{26E3D451-9B78-4BC5-BAD4-EA8511807B3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54063" y="4810125"/>
              <a:ext cx="12700" cy="508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3" name="Freeform 95">
              <a:extLst>
                <a:ext uri="{FF2B5EF4-FFF2-40B4-BE49-F238E27FC236}">
                  <a16:creationId xmlns:a16="http://schemas.microsoft.com/office/drawing/2014/main" id="{C092156D-D34E-45B5-9C40-12CD7F0F69C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7875" y="4808538"/>
              <a:ext cx="47625" cy="53975"/>
            </a:xfrm>
            <a:custGeom>
              <a:avLst/>
              <a:gdLst>
                <a:gd name="T0" fmla="*/ 353 w 383"/>
                <a:gd name="T1" fmla="*/ 307 h 425"/>
                <a:gd name="T2" fmla="*/ 218 w 383"/>
                <a:gd name="T3" fmla="*/ 348 h 425"/>
                <a:gd name="T4" fmla="*/ 101 w 383"/>
                <a:gd name="T5" fmla="*/ 245 h 425"/>
                <a:gd name="T6" fmla="*/ 383 w 383"/>
                <a:gd name="T7" fmla="*/ 245 h 425"/>
                <a:gd name="T8" fmla="*/ 189 w 383"/>
                <a:gd name="T9" fmla="*/ 0 h 425"/>
                <a:gd name="T10" fmla="*/ 0 w 383"/>
                <a:gd name="T11" fmla="*/ 215 h 425"/>
                <a:gd name="T12" fmla="*/ 213 w 383"/>
                <a:gd name="T13" fmla="*/ 425 h 425"/>
                <a:gd name="T14" fmla="*/ 353 w 383"/>
                <a:gd name="T15" fmla="*/ 393 h 425"/>
                <a:gd name="T16" fmla="*/ 353 w 383"/>
                <a:gd name="T17" fmla="*/ 30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425">
                  <a:moveTo>
                    <a:pt x="353" y="307"/>
                  </a:moveTo>
                  <a:cubicBezTo>
                    <a:pt x="313" y="329"/>
                    <a:pt x="269" y="348"/>
                    <a:pt x="218" y="348"/>
                  </a:cubicBezTo>
                  <a:cubicBezTo>
                    <a:pt x="152" y="348"/>
                    <a:pt x="106" y="311"/>
                    <a:pt x="101" y="245"/>
                  </a:cubicBezTo>
                  <a:lnTo>
                    <a:pt x="383" y="245"/>
                  </a:lnTo>
                  <a:cubicBezTo>
                    <a:pt x="383" y="103"/>
                    <a:pt x="340" y="0"/>
                    <a:pt x="189" y="0"/>
                  </a:cubicBezTo>
                  <a:cubicBezTo>
                    <a:pt x="63" y="0"/>
                    <a:pt x="0" y="97"/>
                    <a:pt x="0" y="215"/>
                  </a:cubicBezTo>
                  <a:cubicBezTo>
                    <a:pt x="0" y="348"/>
                    <a:pt x="79" y="425"/>
                    <a:pt x="213" y="425"/>
                  </a:cubicBezTo>
                  <a:cubicBezTo>
                    <a:pt x="270" y="425"/>
                    <a:pt x="314" y="414"/>
                    <a:pt x="353" y="393"/>
                  </a:cubicBezTo>
                  <a:lnTo>
                    <a:pt x="353" y="3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4" name="Freeform 96">
              <a:extLst>
                <a:ext uri="{FF2B5EF4-FFF2-40B4-BE49-F238E27FC236}">
                  <a16:creationId xmlns:a16="http://schemas.microsoft.com/office/drawing/2014/main" id="{15A6BED3-E622-486B-8996-F5416D7C6F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1850" y="4808538"/>
              <a:ext cx="38100" cy="53975"/>
            </a:xfrm>
            <a:custGeom>
              <a:avLst/>
              <a:gdLst>
                <a:gd name="T0" fmla="*/ 275 w 295"/>
                <a:gd name="T1" fmla="*/ 15 h 425"/>
                <a:gd name="T2" fmla="*/ 160 w 295"/>
                <a:gd name="T3" fmla="*/ 0 h 425"/>
                <a:gd name="T4" fmla="*/ 0 w 295"/>
                <a:gd name="T5" fmla="*/ 126 h 425"/>
                <a:gd name="T6" fmla="*/ 184 w 295"/>
                <a:gd name="T7" fmla="*/ 298 h 425"/>
                <a:gd name="T8" fmla="*/ 115 w 295"/>
                <a:gd name="T9" fmla="*/ 348 h 425"/>
                <a:gd name="T10" fmla="*/ 11 w 295"/>
                <a:gd name="T11" fmla="*/ 321 h 425"/>
                <a:gd name="T12" fmla="*/ 4 w 295"/>
                <a:gd name="T13" fmla="*/ 408 h 425"/>
                <a:gd name="T14" fmla="*/ 124 w 295"/>
                <a:gd name="T15" fmla="*/ 425 h 425"/>
                <a:gd name="T16" fmla="*/ 295 w 295"/>
                <a:gd name="T17" fmla="*/ 293 h 425"/>
                <a:gd name="T18" fmla="*/ 111 w 295"/>
                <a:gd name="T19" fmla="*/ 122 h 425"/>
                <a:gd name="T20" fmla="*/ 173 w 295"/>
                <a:gd name="T21" fmla="*/ 77 h 425"/>
                <a:gd name="T22" fmla="*/ 268 w 295"/>
                <a:gd name="T23" fmla="*/ 95 h 425"/>
                <a:gd name="T24" fmla="*/ 275 w 295"/>
                <a:gd name="T25" fmla="*/ 15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5" h="425">
                  <a:moveTo>
                    <a:pt x="275" y="15"/>
                  </a:moveTo>
                  <a:cubicBezTo>
                    <a:pt x="242" y="8"/>
                    <a:pt x="210" y="0"/>
                    <a:pt x="160" y="0"/>
                  </a:cubicBezTo>
                  <a:cubicBezTo>
                    <a:pt x="77" y="0"/>
                    <a:pt x="0" y="39"/>
                    <a:pt x="0" y="126"/>
                  </a:cubicBezTo>
                  <a:cubicBezTo>
                    <a:pt x="0" y="273"/>
                    <a:pt x="184" y="219"/>
                    <a:pt x="184" y="298"/>
                  </a:cubicBezTo>
                  <a:cubicBezTo>
                    <a:pt x="184" y="338"/>
                    <a:pt x="142" y="348"/>
                    <a:pt x="115" y="348"/>
                  </a:cubicBezTo>
                  <a:cubicBezTo>
                    <a:pt x="79" y="348"/>
                    <a:pt x="44" y="338"/>
                    <a:pt x="11" y="321"/>
                  </a:cubicBezTo>
                  <a:lnTo>
                    <a:pt x="4" y="408"/>
                  </a:lnTo>
                  <a:cubicBezTo>
                    <a:pt x="43" y="418"/>
                    <a:pt x="84" y="425"/>
                    <a:pt x="124" y="425"/>
                  </a:cubicBezTo>
                  <a:cubicBezTo>
                    <a:pt x="211" y="425"/>
                    <a:pt x="295" y="388"/>
                    <a:pt x="295" y="293"/>
                  </a:cubicBezTo>
                  <a:cubicBezTo>
                    <a:pt x="295" y="146"/>
                    <a:pt x="111" y="187"/>
                    <a:pt x="111" y="122"/>
                  </a:cubicBezTo>
                  <a:cubicBezTo>
                    <a:pt x="111" y="87"/>
                    <a:pt x="145" y="77"/>
                    <a:pt x="173" y="77"/>
                  </a:cubicBezTo>
                  <a:cubicBezTo>
                    <a:pt x="212" y="77"/>
                    <a:pt x="236" y="84"/>
                    <a:pt x="268" y="95"/>
                  </a:cubicBezTo>
                  <a:lnTo>
                    <a:pt x="275" y="1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6" name="Freeform 98">
              <a:extLst>
                <a:ext uri="{FF2B5EF4-FFF2-40B4-BE49-F238E27FC236}">
                  <a16:creationId xmlns:a16="http://schemas.microsoft.com/office/drawing/2014/main" id="{F3FD8BA7-A00B-4CD1-8DFA-B709B601905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76300" y="4808538"/>
              <a:ext cx="47625" cy="53975"/>
            </a:xfrm>
            <a:custGeom>
              <a:avLst/>
              <a:gdLst>
                <a:gd name="T0" fmla="*/ 352 w 382"/>
                <a:gd name="T1" fmla="*/ 307 h 425"/>
                <a:gd name="T2" fmla="*/ 217 w 382"/>
                <a:gd name="T3" fmla="*/ 348 h 425"/>
                <a:gd name="T4" fmla="*/ 101 w 382"/>
                <a:gd name="T5" fmla="*/ 245 h 425"/>
                <a:gd name="T6" fmla="*/ 382 w 382"/>
                <a:gd name="T7" fmla="*/ 245 h 425"/>
                <a:gd name="T8" fmla="*/ 189 w 382"/>
                <a:gd name="T9" fmla="*/ 0 h 425"/>
                <a:gd name="T10" fmla="*/ 0 w 382"/>
                <a:gd name="T11" fmla="*/ 215 h 425"/>
                <a:gd name="T12" fmla="*/ 212 w 382"/>
                <a:gd name="T13" fmla="*/ 425 h 425"/>
                <a:gd name="T14" fmla="*/ 352 w 382"/>
                <a:gd name="T15" fmla="*/ 393 h 425"/>
                <a:gd name="T16" fmla="*/ 352 w 382"/>
                <a:gd name="T17" fmla="*/ 30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425">
                  <a:moveTo>
                    <a:pt x="352" y="307"/>
                  </a:moveTo>
                  <a:cubicBezTo>
                    <a:pt x="313" y="329"/>
                    <a:pt x="268" y="348"/>
                    <a:pt x="217" y="348"/>
                  </a:cubicBezTo>
                  <a:cubicBezTo>
                    <a:pt x="152" y="348"/>
                    <a:pt x="106" y="311"/>
                    <a:pt x="101" y="245"/>
                  </a:cubicBezTo>
                  <a:lnTo>
                    <a:pt x="382" y="245"/>
                  </a:lnTo>
                  <a:cubicBezTo>
                    <a:pt x="382" y="103"/>
                    <a:pt x="339" y="0"/>
                    <a:pt x="189" y="0"/>
                  </a:cubicBezTo>
                  <a:cubicBezTo>
                    <a:pt x="62" y="0"/>
                    <a:pt x="0" y="97"/>
                    <a:pt x="0" y="215"/>
                  </a:cubicBezTo>
                  <a:cubicBezTo>
                    <a:pt x="0" y="348"/>
                    <a:pt x="78" y="425"/>
                    <a:pt x="212" y="425"/>
                  </a:cubicBezTo>
                  <a:cubicBezTo>
                    <a:pt x="269" y="425"/>
                    <a:pt x="313" y="414"/>
                    <a:pt x="352" y="393"/>
                  </a:cubicBezTo>
                  <a:lnTo>
                    <a:pt x="352" y="3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7" name="Freeform 99">
              <a:extLst>
                <a:ext uri="{FF2B5EF4-FFF2-40B4-BE49-F238E27FC236}">
                  <a16:creationId xmlns:a16="http://schemas.microsoft.com/office/drawing/2014/main" id="{5563AA69-19B8-4D7C-B4DD-92DD02817F2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31863" y="4808538"/>
              <a:ext cx="38100" cy="53975"/>
            </a:xfrm>
            <a:custGeom>
              <a:avLst/>
              <a:gdLst>
                <a:gd name="T0" fmla="*/ 300 w 307"/>
                <a:gd name="T1" fmla="*/ 13 h 425"/>
                <a:gd name="T2" fmla="*/ 197 w 307"/>
                <a:gd name="T3" fmla="*/ 0 h 425"/>
                <a:gd name="T4" fmla="*/ 0 w 307"/>
                <a:gd name="T5" fmla="*/ 211 h 425"/>
                <a:gd name="T6" fmla="*/ 201 w 307"/>
                <a:gd name="T7" fmla="*/ 425 h 425"/>
                <a:gd name="T8" fmla="*/ 307 w 307"/>
                <a:gd name="T9" fmla="*/ 412 h 425"/>
                <a:gd name="T10" fmla="*/ 302 w 307"/>
                <a:gd name="T11" fmla="*/ 324 h 425"/>
                <a:gd name="T12" fmla="*/ 221 w 307"/>
                <a:gd name="T13" fmla="*/ 343 h 425"/>
                <a:gd name="T14" fmla="*/ 111 w 307"/>
                <a:gd name="T15" fmla="*/ 211 h 425"/>
                <a:gd name="T16" fmla="*/ 218 w 307"/>
                <a:gd name="T17" fmla="*/ 82 h 425"/>
                <a:gd name="T18" fmla="*/ 290 w 307"/>
                <a:gd name="T19" fmla="*/ 97 h 425"/>
                <a:gd name="T20" fmla="*/ 300 w 307"/>
                <a:gd name="T21" fmla="*/ 13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7" h="425">
                  <a:moveTo>
                    <a:pt x="300" y="13"/>
                  </a:moveTo>
                  <a:cubicBezTo>
                    <a:pt x="271" y="5"/>
                    <a:pt x="240" y="0"/>
                    <a:pt x="197" y="0"/>
                  </a:cubicBezTo>
                  <a:cubicBezTo>
                    <a:pt x="70" y="0"/>
                    <a:pt x="0" y="93"/>
                    <a:pt x="0" y="211"/>
                  </a:cubicBezTo>
                  <a:cubicBezTo>
                    <a:pt x="0" y="335"/>
                    <a:pt x="68" y="425"/>
                    <a:pt x="201" y="425"/>
                  </a:cubicBezTo>
                  <a:cubicBezTo>
                    <a:pt x="244" y="425"/>
                    <a:pt x="276" y="422"/>
                    <a:pt x="307" y="412"/>
                  </a:cubicBezTo>
                  <a:lnTo>
                    <a:pt x="302" y="324"/>
                  </a:lnTo>
                  <a:cubicBezTo>
                    <a:pt x="284" y="332"/>
                    <a:pt x="251" y="343"/>
                    <a:pt x="221" y="343"/>
                  </a:cubicBezTo>
                  <a:cubicBezTo>
                    <a:pt x="147" y="343"/>
                    <a:pt x="111" y="286"/>
                    <a:pt x="111" y="211"/>
                  </a:cubicBezTo>
                  <a:cubicBezTo>
                    <a:pt x="111" y="134"/>
                    <a:pt x="153" y="82"/>
                    <a:pt x="218" y="82"/>
                  </a:cubicBezTo>
                  <a:cubicBezTo>
                    <a:pt x="251" y="82"/>
                    <a:pt x="271" y="88"/>
                    <a:pt x="290" y="97"/>
                  </a:cubicBezTo>
                  <a:lnTo>
                    <a:pt x="300" y="1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8" name="Freeform 100">
              <a:extLst>
                <a:ext uri="{FF2B5EF4-FFF2-40B4-BE49-F238E27FC236}">
                  <a16:creationId xmlns:a16="http://schemas.microsoft.com/office/drawing/2014/main" id="{AB138A16-62AF-426F-9466-B37740903BD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77900" y="4787900"/>
              <a:ext cx="47625" cy="73025"/>
            </a:xfrm>
            <a:custGeom>
              <a:avLst/>
              <a:gdLst>
                <a:gd name="T0" fmla="*/ 0 w 377"/>
                <a:gd name="T1" fmla="*/ 582 h 582"/>
                <a:gd name="T2" fmla="*/ 106 w 377"/>
                <a:gd name="T3" fmla="*/ 582 h 582"/>
                <a:gd name="T4" fmla="*/ 106 w 377"/>
                <a:gd name="T5" fmla="*/ 385 h 582"/>
                <a:gd name="T6" fmla="*/ 107 w 377"/>
                <a:gd name="T7" fmla="*/ 385 h 582"/>
                <a:gd name="T8" fmla="*/ 243 w 377"/>
                <a:gd name="T9" fmla="*/ 582 h 582"/>
                <a:gd name="T10" fmla="*/ 377 w 377"/>
                <a:gd name="T11" fmla="*/ 582 h 582"/>
                <a:gd name="T12" fmla="*/ 207 w 377"/>
                <a:gd name="T13" fmla="*/ 357 h 582"/>
                <a:gd name="T14" fmla="*/ 358 w 377"/>
                <a:gd name="T15" fmla="*/ 175 h 582"/>
                <a:gd name="T16" fmla="*/ 234 w 377"/>
                <a:gd name="T17" fmla="*/ 175 h 582"/>
                <a:gd name="T18" fmla="*/ 107 w 377"/>
                <a:gd name="T19" fmla="*/ 338 h 582"/>
                <a:gd name="T20" fmla="*/ 106 w 377"/>
                <a:gd name="T21" fmla="*/ 338 h 582"/>
                <a:gd name="T22" fmla="*/ 106 w 377"/>
                <a:gd name="T23" fmla="*/ 0 h 582"/>
                <a:gd name="T24" fmla="*/ 0 w 377"/>
                <a:gd name="T25" fmla="*/ 0 h 582"/>
                <a:gd name="T26" fmla="*/ 0 w 377"/>
                <a:gd name="T27" fmla="*/ 58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7" h="582">
                  <a:moveTo>
                    <a:pt x="0" y="582"/>
                  </a:moveTo>
                  <a:lnTo>
                    <a:pt x="106" y="582"/>
                  </a:lnTo>
                  <a:lnTo>
                    <a:pt x="106" y="385"/>
                  </a:lnTo>
                  <a:lnTo>
                    <a:pt x="107" y="385"/>
                  </a:lnTo>
                  <a:lnTo>
                    <a:pt x="243" y="582"/>
                  </a:lnTo>
                  <a:lnTo>
                    <a:pt x="377" y="582"/>
                  </a:lnTo>
                  <a:lnTo>
                    <a:pt x="207" y="357"/>
                  </a:lnTo>
                  <a:lnTo>
                    <a:pt x="358" y="175"/>
                  </a:lnTo>
                  <a:lnTo>
                    <a:pt x="234" y="175"/>
                  </a:lnTo>
                  <a:lnTo>
                    <a:pt x="107" y="338"/>
                  </a:lnTo>
                  <a:lnTo>
                    <a:pt x="106" y="338"/>
                  </a:lnTo>
                  <a:lnTo>
                    <a:pt x="106" y="0"/>
                  </a:lnTo>
                  <a:lnTo>
                    <a:pt x="0" y="0"/>
                  </a:lnTo>
                  <a:lnTo>
                    <a:pt x="0" y="5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0" name="Freeform 102">
              <a:extLst>
                <a:ext uri="{FF2B5EF4-FFF2-40B4-BE49-F238E27FC236}">
                  <a16:creationId xmlns:a16="http://schemas.microsoft.com/office/drawing/2014/main" id="{522EDF8D-EF72-44C5-886E-65797C61EF1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25525" y="4808538"/>
              <a:ext cx="47625" cy="53975"/>
            </a:xfrm>
            <a:custGeom>
              <a:avLst/>
              <a:gdLst>
                <a:gd name="T0" fmla="*/ 352 w 382"/>
                <a:gd name="T1" fmla="*/ 307 h 425"/>
                <a:gd name="T2" fmla="*/ 217 w 382"/>
                <a:gd name="T3" fmla="*/ 348 h 425"/>
                <a:gd name="T4" fmla="*/ 101 w 382"/>
                <a:gd name="T5" fmla="*/ 245 h 425"/>
                <a:gd name="T6" fmla="*/ 382 w 382"/>
                <a:gd name="T7" fmla="*/ 245 h 425"/>
                <a:gd name="T8" fmla="*/ 189 w 382"/>
                <a:gd name="T9" fmla="*/ 0 h 425"/>
                <a:gd name="T10" fmla="*/ 0 w 382"/>
                <a:gd name="T11" fmla="*/ 215 h 425"/>
                <a:gd name="T12" fmla="*/ 212 w 382"/>
                <a:gd name="T13" fmla="*/ 425 h 425"/>
                <a:gd name="T14" fmla="*/ 352 w 382"/>
                <a:gd name="T15" fmla="*/ 393 h 425"/>
                <a:gd name="T16" fmla="*/ 352 w 382"/>
                <a:gd name="T17" fmla="*/ 30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425">
                  <a:moveTo>
                    <a:pt x="352" y="307"/>
                  </a:moveTo>
                  <a:cubicBezTo>
                    <a:pt x="312" y="329"/>
                    <a:pt x="268" y="348"/>
                    <a:pt x="217" y="348"/>
                  </a:cubicBezTo>
                  <a:cubicBezTo>
                    <a:pt x="151" y="348"/>
                    <a:pt x="106" y="311"/>
                    <a:pt x="101" y="245"/>
                  </a:cubicBezTo>
                  <a:lnTo>
                    <a:pt x="382" y="245"/>
                  </a:lnTo>
                  <a:cubicBezTo>
                    <a:pt x="382" y="103"/>
                    <a:pt x="339" y="0"/>
                    <a:pt x="189" y="0"/>
                  </a:cubicBezTo>
                  <a:cubicBezTo>
                    <a:pt x="62" y="0"/>
                    <a:pt x="0" y="97"/>
                    <a:pt x="0" y="215"/>
                  </a:cubicBezTo>
                  <a:cubicBezTo>
                    <a:pt x="0" y="348"/>
                    <a:pt x="78" y="425"/>
                    <a:pt x="212" y="425"/>
                  </a:cubicBezTo>
                  <a:cubicBezTo>
                    <a:pt x="269" y="425"/>
                    <a:pt x="313" y="414"/>
                    <a:pt x="352" y="393"/>
                  </a:cubicBezTo>
                  <a:lnTo>
                    <a:pt x="352" y="3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1" name="Freeform 103">
              <a:extLst>
                <a:ext uri="{FF2B5EF4-FFF2-40B4-BE49-F238E27FC236}">
                  <a16:creationId xmlns:a16="http://schemas.microsoft.com/office/drawing/2014/main" id="{10D55580-1576-4413-A05B-0AECB23CA5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50938" y="4791075"/>
              <a:ext cx="58737" cy="69850"/>
            </a:xfrm>
            <a:custGeom>
              <a:avLst/>
              <a:gdLst>
                <a:gd name="T0" fmla="*/ 0 w 469"/>
                <a:gd name="T1" fmla="*/ 551 h 551"/>
                <a:gd name="T2" fmla="*/ 150 w 469"/>
                <a:gd name="T3" fmla="*/ 551 h 551"/>
                <a:gd name="T4" fmla="*/ 469 w 469"/>
                <a:gd name="T5" fmla="*/ 275 h 551"/>
                <a:gd name="T6" fmla="*/ 150 w 469"/>
                <a:gd name="T7" fmla="*/ 0 h 551"/>
                <a:gd name="T8" fmla="*/ 0 w 469"/>
                <a:gd name="T9" fmla="*/ 0 h 551"/>
                <a:gd name="T10" fmla="*/ 0 w 469"/>
                <a:gd name="T11" fmla="*/ 55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9" h="551">
                  <a:moveTo>
                    <a:pt x="0" y="551"/>
                  </a:moveTo>
                  <a:lnTo>
                    <a:pt x="150" y="551"/>
                  </a:lnTo>
                  <a:cubicBezTo>
                    <a:pt x="319" y="551"/>
                    <a:pt x="469" y="494"/>
                    <a:pt x="469" y="275"/>
                  </a:cubicBezTo>
                  <a:cubicBezTo>
                    <a:pt x="469" y="57"/>
                    <a:pt x="319" y="0"/>
                    <a:pt x="150" y="0"/>
                  </a:cubicBezTo>
                  <a:lnTo>
                    <a:pt x="0" y="0"/>
                  </a:lnTo>
                  <a:lnTo>
                    <a:pt x="0" y="5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2" name="Freeform 104">
              <a:extLst>
                <a:ext uri="{FF2B5EF4-FFF2-40B4-BE49-F238E27FC236}">
                  <a16:creationId xmlns:a16="http://schemas.microsoft.com/office/drawing/2014/main" id="{03B6ED3C-3653-4B9E-BE65-6BBCDA145D3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65225" y="4802188"/>
              <a:ext cx="30162" cy="47625"/>
            </a:xfrm>
            <a:custGeom>
              <a:avLst/>
              <a:gdLst>
                <a:gd name="T0" fmla="*/ 0 w 243"/>
                <a:gd name="T1" fmla="*/ 0 h 377"/>
                <a:gd name="T2" fmla="*/ 62 w 243"/>
                <a:gd name="T3" fmla="*/ 0 h 377"/>
                <a:gd name="T4" fmla="*/ 243 w 243"/>
                <a:gd name="T5" fmla="*/ 188 h 377"/>
                <a:gd name="T6" fmla="*/ 62 w 243"/>
                <a:gd name="T7" fmla="*/ 377 h 377"/>
                <a:gd name="T8" fmla="*/ 0 w 243"/>
                <a:gd name="T9" fmla="*/ 377 h 377"/>
                <a:gd name="T10" fmla="*/ 0 w 243"/>
                <a:gd name="T11" fmla="*/ 0 h 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" h="377">
                  <a:moveTo>
                    <a:pt x="0" y="0"/>
                  </a:moveTo>
                  <a:lnTo>
                    <a:pt x="62" y="0"/>
                  </a:lnTo>
                  <a:cubicBezTo>
                    <a:pt x="154" y="0"/>
                    <a:pt x="243" y="68"/>
                    <a:pt x="243" y="188"/>
                  </a:cubicBezTo>
                  <a:cubicBezTo>
                    <a:pt x="243" y="308"/>
                    <a:pt x="154" y="377"/>
                    <a:pt x="62" y="377"/>
                  </a:cubicBezTo>
                  <a:lnTo>
                    <a:pt x="0" y="37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4" name="Freeform 106">
              <a:extLst>
                <a:ext uri="{FF2B5EF4-FFF2-40B4-BE49-F238E27FC236}">
                  <a16:creationId xmlns:a16="http://schemas.microsoft.com/office/drawing/2014/main" id="{93339B27-C282-4BFB-BE41-DD4CD2E594FA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17613" y="4808538"/>
              <a:ext cx="47625" cy="53975"/>
            </a:xfrm>
            <a:custGeom>
              <a:avLst/>
              <a:gdLst>
                <a:gd name="T0" fmla="*/ 352 w 382"/>
                <a:gd name="T1" fmla="*/ 307 h 425"/>
                <a:gd name="T2" fmla="*/ 217 w 382"/>
                <a:gd name="T3" fmla="*/ 348 h 425"/>
                <a:gd name="T4" fmla="*/ 101 w 382"/>
                <a:gd name="T5" fmla="*/ 245 h 425"/>
                <a:gd name="T6" fmla="*/ 382 w 382"/>
                <a:gd name="T7" fmla="*/ 245 h 425"/>
                <a:gd name="T8" fmla="*/ 189 w 382"/>
                <a:gd name="T9" fmla="*/ 0 h 425"/>
                <a:gd name="T10" fmla="*/ 0 w 382"/>
                <a:gd name="T11" fmla="*/ 215 h 425"/>
                <a:gd name="T12" fmla="*/ 212 w 382"/>
                <a:gd name="T13" fmla="*/ 425 h 425"/>
                <a:gd name="T14" fmla="*/ 352 w 382"/>
                <a:gd name="T15" fmla="*/ 393 h 425"/>
                <a:gd name="T16" fmla="*/ 352 w 382"/>
                <a:gd name="T17" fmla="*/ 30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425">
                  <a:moveTo>
                    <a:pt x="352" y="307"/>
                  </a:moveTo>
                  <a:cubicBezTo>
                    <a:pt x="313" y="329"/>
                    <a:pt x="268" y="348"/>
                    <a:pt x="217" y="348"/>
                  </a:cubicBezTo>
                  <a:cubicBezTo>
                    <a:pt x="152" y="348"/>
                    <a:pt x="106" y="311"/>
                    <a:pt x="101" y="245"/>
                  </a:cubicBezTo>
                  <a:lnTo>
                    <a:pt x="382" y="245"/>
                  </a:lnTo>
                  <a:cubicBezTo>
                    <a:pt x="382" y="103"/>
                    <a:pt x="340" y="0"/>
                    <a:pt x="189" y="0"/>
                  </a:cubicBezTo>
                  <a:cubicBezTo>
                    <a:pt x="62" y="0"/>
                    <a:pt x="0" y="97"/>
                    <a:pt x="0" y="215"/>
                  </a:cubicBezTo>
                  <a:cubicBezTo>
                    <a:pt x="0" y="348"/>
                    <a:pt x="78" y="425"/>
                    <a:pt x="212" y="425"/>
                  </a:cubicBezTo>
                  <a:cubicBezTo>
                    <a:pt x="269" y="425"/>
                    <a:pt x="313" y="414"/>
                    <a:pt x="352" y="393"/>
                  </a:cubicBezTo>
                  <a:lnTo>
                    <a:pt x="352" y="3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5" name="Freeform 107">
              <a:extLst>
                <a:ext uri="{FF2B5EF4-FFF2-40B4-BE49-F238E27FC236}">
                  <a16:creationId xmlns:a16="http://schemas.microsoft.com/office/drawing/2014/main" id="{9C49661F-357E-49AF-B0B9-C19A88156B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68413" y="4810125"/>
              <a:ext cx="53975" cy="50800"/>
            </a:xfrm>
            <a:custGeom>
              <a:avLst/>
              <a:gdLst>
                <a:gd name="T0" fmla="*/ 151 w 420"/>
                <a:gd name="T1" fmla="*/ 407 h 407"/>
                <a:gd name="T2" fmla="*/ 270 w 420"/>
                <a:gd name="T3" fmla="*/ 407 h 407"/>
                <a:gd name="T4" fmla="*/ 420 w 420"/>
                <a:gd name="T5" fmla="*/ 0 h 407"/>
                <a:gd name="T6" fmla="*/ 314 w 420"/>
                <a:gd name="T7" fmla="*/ 0 h 407"/>
                <a:gd name="T8" fmla="*/ 216 w 420"/>
                <a:gd name="T9" fmla="*/ 296 h 407"/>
                <a:gd name="T10" fmla="*/ 215 w 420"/>
                <a:gd name="T11" fmla="*/ 296 h 407"/>
                <a:gd name="T12" fmla="*/ 113 w 420"/>
                <a:gd name="T13" fmla="*/ 0 h 407"/>
                <a:gd name="T14" fmla="*/ 0 w 420"/>
                <a:gd name="T15" fmla="*/ 0 h 407"/>
                <a:gd name="T16" fmla="*/ 151 w 420"/>
                <a:gd name="T17" fmla="*/ 407 h 4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0" h="407">
                  <a:moveTo>
                    <a:pt x="151" y="407"/>
                  </a:moveTo>
                  <a:lnTo>
                    <a:pt x="270" y="407"/>
                  </a:lnTo>
                  <a:lnTo>
                    <a:pt x="420" y="0"/>
                  </a:lnTo>
                  <a:lnTo>
                    <a:pt x="314" y="0"/>
                  </a:lnTo>
                  <a:lnTo>
                    <a:pt x="216" y="296"/>
                  </a:lnTo>
                  <a:lnTo>
                    <a:pt x="215" y="296"/>
                  </a:lnTo>
                  <a:lnTo>
                    <a:pt x="113" y="0"/>
                  </a:lnTo>
                  <a:lnTo>
                    <a:pt x="0" y="0"/>
                  </a:lnTo>
                  <a:lnTo>
                    <a:pt x="151" y="4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6" name="Freeform 108">
              <a:extLst>
                <a:ext uri="{FF2B5EF4-FFF2-40B4-BE49-F238E27FC236}">
                  <a16:creationId xmlns:a16="http://schemas.microsoft.com/office/drawing/2014/main" id="{69270D89-79E4-4101-BA0B-4B9EFD41FF3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30325" y="4808538"/>
              <a:ext cx="30162" cy="52388"/>
            </a:xfrm>
            <a:custGeom>
              <a:avLst/>
              <a:gdLst>
                <a:gd name="T0" fmla="*/ 0 w 239"/>
                <a:gd name="T1" fmla="*/ 416 h 416"/>
                <a:gd name="T2" fmla="*/ 106 w 239"/>
                <a:gd name="T3" fmla="*/ 416 h 416"/>
                <a:gd name="T4" fmla="*/ 106 w 239"/>
                <a:gd name="T5" fmla="*/ 267 h 416"/>
                <a:gd name="T6" fmla="*/ 192 w 239"/>
                <a:gd name="T7" fmla="*/ 101 h 416"/>
                <a:gd name="T8" fmla="*/ 239 w 239"/>
                <a:gd name="T9" fmla="*/ 110 h 416"/>
                <a:gd name="T10" fmla="*/ 239 w 239"/>
                <a:gd name="T11" fmla="*/ 3 h 416"/>
                <a:gd name="T12" fmla="*/ 207 w 239"/>
                <a:gd name="T13" fmla="*/ 0 h 416"/>
                <a:gd name="T14" fmla="*/ 96 w 239"/>
                <a:gd name="T15" fmla="*/ 102 h 416"/>
                <a:gd name="T16" fmla="*/ 94 w 239"/>
                <a:gd name="T17" fmla="*/ 102 h 416"/>
                <a:gd name="T18" fmla="*/ 94 w 239"/>
                <a:gd name="T19" fmla="*/ 9 h 416"/>
                <a:gd name="T20" fmla="*/ 0 w 239"/>
                <a:gd name="T21" fmla="*/ 9 h 416"/>
                <a:gd name="T22" fmla="*/ 0 w 239"/>
                <a:gd name="T23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9" h="416">
                  <a:moveTo>
                    <a:pt x="0" y="416"/>
                  </a:moveTo>
                  <a:lnTo>
                    <a:pt x="106" y="416"/>
                  </a:lnTo>
                  <a:lnTo>
                    <a:pt x="106" y="267"/>
                  </a:lnTo>
                  <a:cubicBezTo>
                    <a:pt x="106" y="208"/>
                    <a:pt x="106" y="101"/>
                    <a:pt x="192" y="101"/>
                  </a:cubicBezTo>
                  <a:cubicBezTo>
                    <a:pt x="211" y="101"/>
                    <a:pt x="230" y="104"/>
                    <a:pt x="239" y="110"/>
                  </a:cubicBezTo>
                  <a:lnTo>
                    <a:pt x="239" y="3"/>
                  </a:lnTo>
                  <a:cubicBezTo>
                    <a:pt x="228" y="0"/>
                    <a:pt x="217" y="0"/>
                    <a:pt x="207" y="0"/>
                  </a:cubicBezTo>
                  <a:cubicBezTo>
                    <a:pt x="144" y="0"/>
                    <a:pt x="100" y="64"/>
                    <a:pt x="96" y="102"/>
                  </a:cubicBezTo>
                  <a:lnTo>
                    <a:pt x="94" y="102"/>
                  </a:lnTo>
                  <a:lnTo>
                    <a:pt x="94" y="9"/>
                  </a:lnTo>
                  <a:lnTo>
                    <a:pt x="0" y="9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7" name="Rectangle 109">
              <a:extLst>
                <a:ext uri="{FF2B5EF4-FFF2-40B4-BE49-F238E27FC236}">
                  <a16:creationId xmlns:a16="http://schemas.microsoft.com/office/drawing/2014/main" id="{53114A3B-6651-41E2-925B-EB459805519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368425" y="4810125"/>
              <a:ext cx="12700" cy="508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0" name="Freeform 112">
              <a:extLst>
                <a:ext uri="{FF2B5EF4-FFF2-40B4-BE49-F238E27FC236}">
                  <a16:creationId xmlns:a16="http://schemas.microsoft.com/office/drawing/2014/main" id="{41B4AFAA-886E-440E-A1CA-86F4A9394EB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90650" y="4808538"/>
              <a:ext cx="49212" cy="53975"/>
            </a:xfrm>
            <a:custGeom>
              <a:avLst/>
              <a:gdLst>
                <a:gd name="T0" fmla="*/ 353 w 383"/>
                <a:gd name="T1" fmla="*/ 307 h 425"/>
                <a:gd name="T2" fmla="*/ 218 w 383"/>
                <a:gd name="T3" fmla="*/ 348 h 425"/>
                <a:gd name="T4" fmla="*/ 102 w 383"/>
                <a:gd name="T5" fmla="*/ 245 h 425"/>
                <a:gd name="T6" fmla="*/ 383 w 383"/>
                <a:gd name="T7" fmla="*/ 245 h 425"/>
                <a:gd name="T8" fmla="*/ 189 w 383"/>
                <a:gd name="T9" fmla="*/ 0 h 425"/>
                <a:gd name="T10" fmla="*/ 0 w 383"/>
                <a:gd name="T11" fmla="*/ 215 h 425"/>
                <a:gd name="T12" fmla="*/ 213 w 383"/>
                <a:gd name="T13" fmla="*/ 425 h 425"/>
                <a:gd name="T14" fmla="*/ 353 w 383"/>
                <a:gd name="T15" fmla="*/ 393 h 425"/>
                <a:gd name="T16" fmla="*/ 353 w 383"/>
                <a:gd name="T17" fmla="*/ 307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3" h="425">
                  <a:moveTo>
                    <a:pt x="353" y="307"/>
                  </a:moveTo>
                  <a:cubicBezTo>
                    <a:pt x="313" y="329"/>
                    <a:pt x="269" y="348"/>
                    <a:pt x="218" y="348"/>
                  </a:cubicBezTo>
                  <a:cubicBezTo>
                    <a:pt x="152" y="348"/>
                    <a:pt x="106" y="311"/>
                    <a:pt x="102" y="245"/>
                  </a:cubicBezTo>
                  <a:lnTo>
                    <a:pt x="383" y="245"/>
                  </a:lnTo>
                  <a:cubicBezTo>
                    <a:pt x="383" y="103"/>
                    <a:pt x="340" y="0"/>
                    <a:pt x="189" y="0"/>
                  </a:cubicBezTo>
                  <a:cubicBezTo>
                    <a:pt x="63" y="0"/>
                    <a:pt x="0" y="97"/>
                    <a:pt x="0" y="215"/>
                  </a:cubicBezTo>
                  <a:cubicBezTo>
                    <a:pt x="0" y="348"/>
                    <a:pt x="79" y="425"/>
                    <a:pt x="213" y="425"/>
                  </a:cubicBezTo>
                  <a:cubicBezTo>
                    <a:pt x="270" y="425"/>
                    <a:pt x="314" y="414"/>
                    <a:pt x="353" y="393"/>
                  </a:cubicBezTo>
                  <a:lnTo>
                    <a:pt x="353" y="30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1" name="Freeform 113">
              <a:extLst>
                <a:ext uri="{FF2B5EF4-FFF2-40B4-BE49-F238E27FC236}">
                  <a16:creationId xmlns:a16="http://schemas.microsoft.com/office/drawing/2014/main" id="{EFD22806-05CD-432F-884A-69F420D937BF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49388" y="4808538"/>
              <a:ext cx="46037" cy="52388"/>
            </a:xfrm>
            <a:custGeom>
              <a:avLst/>
              <a:gdLst>
                <a:gd name="T0" fmla="*/ 0 w 373"/>
                <a:gd name="T1" fmla="*/ 416 h 416"/>
                <a:gd name="T2" fmla="*/ 106 w 373"/>
                <a:gd name="T3" fmla="*/ 416 h 416"/>
                <a:gd name="T4" fmla="*/ 106 w 373"/>
                <a:gd name="T5" fmla="*/ 217 h 416"/>
                <a:gd name="T6" fmla="*/ 199 w 373"/>
                <a:gd name="T7" fmla="*/ 82 h 416"/>
                <a:gd name="T8" fmla="*/ 268 w 373"/>
                <a:gd name="T9" fmla="*/ 199 h 416"/>
                <a:gd name="T10" fmla="*/ 268 w 373"/>
                <a:gd name="T11" fmla="*/ 416 h 416"/>
                <a:gd name="T12" fmla="*/ 373 w 373"/>
                <a:gd name="T13" fmla="*/ 416 h 416"/>
                <a:gd name="T14" fmla="*/ 373 w 373"/>
                <a:gd name="T15" fmla="*/ 159 h 416"/>
                <a:gd name="T16" fmla="*/ 235 w 373"/>
                <a:gd name="T17" fmla="*/ 0 h 416"/>
                <a:gd name="T18" fmla="*/ 102 w 373"/>
                <a:gd name="T19" fmla="*/ 65 h 416"/>
                <a:gd name="T20" fmla="*/ 100 w 373"/>
                <a:gd name="T21" fmla="*/ 65 h 416"/>
                <a:gd name="T22" fmla="*/ 100 w 373"/>
                <a:gd name="T23" fmla="*/ 9 h 416"/>
                <a:gd name="T24" fmla="*/ 0 w 373"/>
                <a:gd name="T25" fmla="*/ 9 h 416"/>
                <a:gd name="T26" fmla="*/ 0 w 373"/>
                <a:gd name="T27" fmla="*/ 416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3" h="416">
                  <a:moveTo>
                    <a:pt x="0" y="416"/>
                  </a:moveTo>
                  <a:lnTo>
                    <a:pt x="106" y="416"/>
                  </a:lnTo>
                  <a:lnTo>
                    <a:pt x="106" y="217"/>
                  </a:lnTo>
                  <a:cubicBezTo>
                    <a:pt x="106" y="165"/>
                    <a:pt x="122" y="82"/>
                    <a:pt x="199" y="82"/>
                  </a:cubicBezTo>
                  <a:cubicBezTo>
                    <a:pt x="267" y="82"/>
                    <a:pt x="268" y="149"/>
                    <a:pt x="268" y="199"/>
                  </a:cubicBezTo>
                  <a:lnTo>
                    <a:pt x="268" y="416"/>
                  </a:lnTo>
                  <a:lnTo>
                    <a:pt x="373" y="416"/>
                  </a:lnTo>
                  <a:lnTo>
                    <a:pt x="373" y="159"/>
                  </a:lnTo>
                  <a:cubicBezTo>
                    <a:pt x="373" y="68"/>
                    <a:pt x="332" y="0"/>
                    <a:pt x="235" y="0"/>
                  </a:cubicBezTo>
                  <a:cubicBezTo>
                    <a:pt x="180" y="0"/>
                    <a:pt x="135" y="18"/>
                    <a:pt x="102" y="65"/>
                  </a:cubicBezTo>
                  <a:lnTo>
                    <a:pt x="100" y="65"/>
                  </a:lnTo>
                  <a:lnTo>
                    <a:pt x="100" y="9"/>
                  </a:lnTo>
                  <a:lnTo>
                    <a:pt x="0" y="9"/>
                  </a:lnTo>
                  <a:lnTo>
                    <a:pt x="0" y="41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2" name="Freeform 114">
              <a:extLst>
                <a:ext uri="{FF2B5EF4-FFF2-40B4-BE49-F238E27FC236}">
                  <a16:creationId xmlns:a16="http://schemas.microsoft.com/office/drawing/2014/main" id="{5F36998F-36AE-4901-95BB-5697A0621CA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3363" y="4795838"/>
              <a:ext cx="36512" cy="66675"/>
            </a:xfrm>
            <a:custGeom>
              <a:avLst/>
              <a:gdLst>
                <a:gd name="T0" fmla="*/ 78 w 285"/>
                <a:gd name="T1" fmla="*/ 400 h 531"/>
                <a:gd name="T2" fmla="*/ 206 w 285"/>
                <a:gd name="T3" fmla="*/ 531 h 531"/>
                <a:gd name="T4" fmla="*/ 285 w 285"/>
                <a:gd name="T5" fmla="*/ 522 h 531"/>
                <a:gd name="T6" fmla="*/ 282 w 285"/>
                <a:gd name="T7" fmla="*/ 438 h 531"/>
                <a:gd name="T8" fmla="*/ 233 w 285"/>
                <a:gd name="T9" fmla="*/ 449 h 531"/>
                <a:gd name="T10" fmla="*/ 184 w 285"/>
                <a:gd name="T11" fmla="*/ 382 h 531"/>
                <a:gd name="T12" fmla="*/ 184 w 285"/>
                <a:gd name="T13" fmla="*/ 193 h 531"/>
                <a:gd name="T14" fmla="*/ 278 w 285"/>
                <a:gd name="T15" fmla="*/ 193 h 531"/>
                <a:gd name="T16" fmla="*/ 278 w 285"/>
                <a:gd name="T17" fmla="*/ 115 h 531"/>
                <a:gd name="T18" fmla="*/ 184 w 285"/>
                <a:gd name="T19" fmla="*/ 115 h 531"/>
                <a:gd name="T20" fmla="*/ 184 w 285"/>
                <a:gd name="T21" fmla="*/ 0 h 531"/>
                <a:gd name="T22" fmla="*/ 78 w 285"/>
                <a:gd name="T23" fmla="*/ 34 h 531"/>
                <a:gd name="T24" fmla="*/ 78 w 285"/>
                <a:gd name="T25" fmla="*/ 115 h 531"/>
                <a:gd name="T26" fmla="*/ 0 w 285"/>
                <a:gd name="T27" fmla="*/ 115 h 531"/>
                <a:gd name="T28" fmla="*/ 0 w 285"/>
                <a:gd name="T29" fmla="*/ 193 h 531"/>
                <a:gd name="T30" fmla="*/ 78 w 285"/>
                <a:gd name="T31" fmla="*/ 193 h 531"/>
                <a:gd name="T32" fmla="*/ 78 w 285"/>
                <a:gd name="T33" fmla="*/ 40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85" h="531">
                  <a:moveTo>
                    <a:pt x="78" y="400"/>
                  </a:moveTo>
                  <a:cubicBezTo>
                    <a:pt x="78" y="480"/>
                    <a:pt x="124" y="531"/>
                    <a:pt x="206" y="531"/>
                  </a:cubicBezTo>
                  <a:cubicBezTo>
                    <a:pt x="238" y="531"/>
                    <a:pt x="263" y="528"/>
                    <a:pt x="285" y="522"/>
                  </a:cubicBezTo>
                  <a:lnTo>
                    <a:pt x="282" y="438"/>
                  </a:lnTo>
                  <a:cubicBezTo>
                    <a:pt x="270" y="445"/>
                    <a:pt x="252" y="449"/>
                    <a:pt x="233" y="449"/>
                  </a:cubicBezTo>
                  <a:cubicBezTo>
                    <a:pt x="193" y="449"/>
                    <a:pt x="184" y="417"/>
                    <a:pt x="184" y="382"/>
                  </a:cubicBezTo>
                  <a:lnTo>
                    <a:pt x="184" y="193"/>
                  </a:lnTo>
                  <a:lnTo>
                    <a:pt x="278" y="193"/>
                  </a:lnTo>
                  <a:lnTo>
                    <a:pt x="278" y="115"/>
                  </a:lnTo>
                  <a:lnTo>
                    <a:pt x="184" y="115"/>
                  </a:lnTo>
                  <a:lnTo>
                    <a:pt x="184" y="0"/>
                  </a:lnTo>
                  <a:lnTo>
                    <a:pt x="78" y="34"/>
                  </a:lnTo>
                  <a:lnTo>
                    <a:pt x="78" y="115"/>
                  </a:lnTo>
                  <a:lnTo>
                    <a:pt x="0" y="115"/>
                  </a:lnTo>
                  <a:lnTo>
                    <a:pt x="0" y="193"/>
                  </a:lnTo>
                  <a:lnTo>
                    <a:pt x="78" y="193"/>
                  </a:lnTo>
                  <a:lnTo>
                    <a:pt x="78" y="40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3" name="Freeform 115">
              <a:extLst>
                <a:ext uri="{FF2B5EF4-FFF2-40B4-BE49-F238E27FC236}">
                  <a16:creationId xmlns:a16="http://schemas.microsoft.com/office/drawing/2014/main" id="{A57ADE7F-8A17-4068-AEA7-23BD53867B7C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87438" y="4810125"/>
              <a:ext cx="49212" cy="50800"/>
            </a:xfrm>
            <a:custGeom>
              <a:avLst/>
              <a:gdLst>
                <a:gd name="T0" fmla="*/ 0 w 400"/>
                <a:gd name="T1" fmla="*/ 227 h 400"/>
                <a:gd name="T2" fmla="*/ 173 w 400"/>
                <a:gd name="T3" fmla="*/ 227 h 400"/>
                <a:gd name="T4" fmla="*/ 173 w 400"/>
                <a:gd name="T5" fmla="*/ 400 h 400"/>
                <a:gd name="T6" fmla="*/ 227 w 400"/>
                <a:gd name="T7" fmla="*/ 400 h 400"/>
                <a:gd name="T8" fmla="*/ 227 w 400"/>
                <a:gd name="T9" fmla="*/ 227 h 400"/>
                <a:gd name="T10" fmla="*/ 400 w 400"/>
                <a:gd name="T11" fmla="*/ 227 h 400"/>
                <a:gd name="T12" fmla="*/ 400 w 400"/>
                <a:gd name="T13" fmla="*/ 173 h 400"/>
                <a:gd name="T14" fmla="*/ 227 w 400"/>
                <a:gd name="T15" fmla="*/ 173 h 400"/>
                <a:gd name="T16" fmla="*/ 227 w 400"/>
                <a:gd name="T17" fmla="*/ 0 h 400"/>
                <a:gd name="T18" fmla="*/ 173 w 400"/>
                <a:gd name="T19" fmla="*/ 0 h 400"/>
                <a:gd name="T20" fmla="*/ 173 w 400"/>
                <a:gd name="T21" fmla="*/ 173 h 400"/>
                <a:gd name="T22" fmla="*/ 0 w 400"/>
                <a:gd name="T23" fmla="*/ 173 h 400"/>
                <a:gd name="T24" fmla="*/ 0 w 400"/>
                <a:gd name="T25" fmla="*/ 227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0" h="400">
                  <a:moveTo>
                    <a:pt x="0" y="227"/>
                  </a:moveTo>
                  <a:lnTo>
                    <a:pt x="173" y="227"/>
                  </a:lnTo>
                  <a:lnTo>
                    <a:pt x="173" y="400"/>
                  </a:lnTo>
                  <a:lnTo>
                    <a:pt x="227" y="400"/>
                  </a:lnTo>
                  <a:lnTo>
                    <a:pt x="227" y="227"/>
                  </a:lnTo>
                  <a:lnTo>
                    <a:pt x="400" y="227"/>
                  </a:lnTo>
                  <a:lnTo>
                    <a:pt x="400" y="173"/>
                  </a:lnTo>
                  <a:lnTo>
                    <a:pt x="227" y="173"/>
                  </a:lnTo>
                  <a:lnTo>
                    <a:pt x="227" y="0"/>
                  </a:lnTo>
                  <a:lnTo>
                    <a:pt x="173" y="0"/>
                  </a:lnTo>
                  <a:lnTo>
                    <a:pt x="173" y="173"/>
                  </a:lnTo>
                  <a:lnTo>
                    <a:pt x="0" y="173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9" name="Freeform 62">
              <a:extLst>
                <a:ext uri="{FF2B5EF4-FFF2-40B4-BE49-F238E27FC236}">
                  <a16:creationId xmlns:a16="http://schemas.microsoft.com/office/drawing/2014/main" id="{021A71C3-1B0E-48E0-B493-CFD8A25DF70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446088" y="4819650"/>
              <a:ext cx="130175" cy="114300"/>
            </a:xfrm>
            <a:custGeom>
              <a:avLst/>
              <a:gdLst>
                <a:gd name="T0" fmla="*/ 581 w 1038"/>
                <a:gd name="T1" fmla="*/ 913 h 913"/>
                <a:gd name="T2" fmla="*/ 0 w 1038"/>
                <a:gd name="T3" fmla="*/ 913 h 913"/>
                <a:gd name="T4" fmla="*/ 0 w 1038"/>
                <a:gd name="T5" fmla="*/ 582 h 913"/>
                <a:gd name="T6" fmla="*/ 582 w 1038"/>
                <a:gd name="T7" fmla="*/ 582 h 913"/>
                <a:gd name="T8" fmla="*/ 582 w 1038"/>
                <a:gd name="T9" fmla="*/ 331 h 913"/>
                <a:gd name="T10" fmla="*/ 0 w 1038"/>
                <a:gd name="T11" fmla="*/ 331 h 913"/>
                <a:gd name="T12" fmla="*/ 0 w 1038"/>
                <a:gd name="T13" fmla="*/ 0 h 913"/>
                <a:gd name="T14" fmla="*/ 581 w 1038"/>
                <a:gd name="T15" fmla="*/ 0 h 913"/>
                <a:gd name="T16" fmla="*/ 1038 w 1038"/>
                <a:gd name="T17" fmla="*/ 457 h 913"/>
                <a:gd name="T18" fmla="*/ 581 w 1038"/>
                <a:gd name="T19" fmla="*/ 913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38" h="913">
                  <a:moveTo>
                    <a:pt x="581" y="913"/>
                  </a:moveTo>
                  <a:lnTo>
                    <a:pt x="0" y="913"/>
                  </a:lnTo>
                  <a:lnTo>
                    <a:pt x="0" y="582"/>
                  </a:lnTo>
                  <a:lnTo>
                    <a:pt x="582" y="582"/>
                  </a:lnTo>
                  <a:lnTo>
                    <a:pt x="582" y="331"/>
                  </a:lnTo>
                  <a:lnTo>
                    <a:pt x="0" y="331"/>
                  </a:lnTo>
                  <a:lnTo>
                    <a:pt x="0" y="0"/>
                  </a:lnTo>
                  <a:lnTo>
                    <a:pt x="581" y="0"/>
                  </a:lnTo>
                  <a:cubicBezTo>
                    <a:pt x="833" y="0"/>
                    <a:pt x="1038" y="205"/>
                    <a:pt x="1038" y="457"/>
                  </a:cubicBezTo>
                  <a:cubicBezTo>
                    <a:pt x="1038" y="709"/>
                    <a:pt x="833" y="913"/>
                    <a:pt x="581" y="9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1" name="Rectangle 93">
              <a:extLst>
                <a:ext uri="{FF2B5EF4-FFF2-40B4-BE49-F238E27FC236}">
                  <a16:creationId xmlns:a16="http://schemas.microsoft.com/office/drawing/2014/main" id="{BB83D47D-8C05-4549-BF40-8FF7ED40A87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754063" y="4787900"/>
              <a:ext cx="12700" cy="127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8" name="Rectangle 110">
              <a:extLst>
                <a:ext uri="{FF2B5EF4-FFF2-40B4-BE49-F238E27FC236}">
                  <a16:creationId xmlns:a16="http://schemas.microsoft.com/office/drawing/2014/main" id="{64041784-087C-4597-8878-190DB359675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368425" y="4787900"/>
              <a:ext cx="12700" cy="1270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2" name="Freeform 94">
              <a:extLst>
                <a:ext uri="{FF2B5EF4-FFF2-40B4-BE49-F238E27FC236}">
                  <a16:creationId xmlns:a16="http://schemas.microsoft.com/office/drawing/2014/main" id="{BEE6698D-9A7B-4349-99CC-F4B8A09D58A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90575" y="4818063"/>
              <a:ext cx="22225" cy="12700"/>
            </a:xfrm>
            <a:custGeom>
              <a:avLst/>
              <a:gdLst>
                <a:gd name="T0" fmla="*/ 0 w 181"/>
                <a:gd name="T1" fmla="*/ 96 h 96"/>
                <a:gd name="T2" fmla="*/ 94 w 181"/>
                <a:gd name="T3" fmla="*/ 0 h 96"/>
                <a:gd name="T4" fmla="*/ 181 w 181"/>
                <a:gd name="T5" fmla="*/ 96 h 96"/>
                <a:gd name="T6" fmla="*/ 0 w 181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" h="96">
                  <a:moveTo>
                    <a:pt x="0" y="96"/>
                  </a:moveTo>
                  <a:cubicBezTo>
                    <a:pt x="5" y="41"/>
                    <a:pt x="35" y="0"/>
                    <a:pt x="94" y="0"/>
                  </a:cubicBezTo>
                  <a:cubicBezTo>
                    <a:pt x="154" y="0"/>
                    <a:pt x="177" y="44"/>
                    <a:pt x="181" y="96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5" name="Freeform 97">
              <a:extLst>
                <a:ext uri="{FF2B5EF4-FFF2-40B4-BE49-F238E27FC236}">
                  <a16:creationId xmlns:a16="http://schemas.microsoft.com/office/drawing/2014/main" id="{EF9685F2-893B-41F5-A45B-4F6B1C4FF2EB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89000" y="4818063"/>
              <a:ext cx="22225" cy="12700"/>
            </a:xfrm>
            <a:custGeom>
              <a:avLst/>
              <a:gdLst>
                <a:gd name="T0" fmla="*/ 0 w 180"/>
                <a:gd name="T1" fmla="*/ 96 h 96"/>
                <a:gd name="T2" fmla="*/ 94 w 180"/>
                <a:gd name="T3" fmla="*/ 0 h 96"/>
                <a:gd name="T4" fmla="*/ 180 w 180"/>
                <a:gd name="T5" fmla="*/ 96 h 96"/>
                <a:gd name="T6" fmla="*/ 0 w 180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96">
                  <a:moveTo>
                    <a:pt x="0" y="96"/>
                  </a:moveTo>
                  <a:cubicBezTo>
                    <a:pt x="5" y="41"/>
                    <a:pt x="35" y="0"/>
                    <a:pt x="94" y="0"/>
                  </a:cubicBezTo>
                  <a:cubicBezTo>
                    <a:pt x="153" y="0"/>
                    <a:pt x="177" y="44"/>
                    <a:pt x="180" y="96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49" name="Freeform 101">
              <a:extLst>
                <a:ext uri="{FF2B5EF4-FFF2-40B4-BE49-F238E27FC236}">
                  <a16:creationId xmlns:a16="http://schemas.microsoft.com/office/drawing/2014/main" id="{FB0C79BB-4D7F-4DDD-9CFE-5D72F2E8287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038225" y="4818063"/>
              <a:ext cx="22225" cy="12700"/>
            </a:xfrm>
            <a:custGeom>
              <a:avLst/>
              <a:gdLst>
                <a:gd name="T0" fmla="*/ 0 w 180"/>
                <a:gd name="T1" fmla="*/ 96 h 96"/>
                <a:gd name="T2" fmla="*/ 94 w 180"/>
                <a:gd name="T3" fmla="*/ 0 h 96"/>
                <a:gd name="T4" fmla="*/ 180 w 180"/>
                <a:gd name="T5" fmla="*/ 96 h 96"/>
                <a:gd name="T6" fmla="*/ 0 w 180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96">
                  <a:moveTo>
                    <a:pt x="0" y="96"/>
                  </a:moveTo>
                  <a:cubicBezTo>
                    <a:pt x="5" y="41"/>
                    <a:pt x="35" y="0"/>
                    <a:pt x="94" y="0"/>
                  </a:cubicBezTo>
                  <a:cubicBezTo>
                    <a:pt x="153" y="0"/>
                    <a:pt x="177" y="44"/>
                    <a:pt x="180" y="96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3" name="Freeform 105">
              <a:extLst>
                <a:ext uri="{FF2B5EF4-FFF2-40B4-BE49-F238E27FC236}">
                  <a16:creationId xmlns:a16="http://schemas.microsoft.com/office/drawing/2014/main" id="{48410CC3-4F84-4D45-9AAC-183DFB6F8E78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230313" y="4818063"/>
              <a:ext cx="22225" cy="12700"/>
            </a:xfrm>
            <a:custGeom>
              <a:avLst/>
              <a:gdLst>
                <a:gd name="T0" fmla="*/ 0 w 180"/>
                <a:gd name="T1" fmla="*/ 96 h 96"/>
                <a:gd name="T2" fmla="*/ 94 w 180"/>
                <a:gd name="T3" fmla="*/ 0 h 96"/>
                <a:gd name="T4" fmla="*/ 180 w 180"/>
                <a:gd name="T5" fmla="*/ 96 h 96"/>
                <a:gd name="T6" fmla="*/ 0 w 180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0" h="96">
                  <a:moveTo>
                    <a:pt x="0" y="96"/>
                  </a:moveTo>
                  <a:cubicBezTo>
                    <a:pt x="5" y="41"/>
                    <a:pt x="35" y="0"/>
                    <a:pt x="94" y="0"/>
                  </a:cubicBezTo>
                  <a:cubicBezTo>
                    <a:pt x="153" y="0"/>
                    <a:pt x="177" y="44"/>
                    <a:pt x="180" y="96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59" name="Freeform 111">
              <a:extLst>
                <a:ext uri="{FF2B5EF4-FFF2-40B4-BE49-F238E27FC236}">
                  <a16:creationId xmlns:a16="http://schemas.microsoft.com/office/drawing/2014/main" id="{8F964113-F88F-4582-BBB8-316C853EF49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403350" y="4818063"/>
              <a:ext cx="23812" cy="12700"/>
            </a:xfrm>
            <a:custGeom>
              <a:avLst/>
              <a:gdLst>
                <a:gd name="T0" fmla="*/ 0 w 179"/>
                <a:gd name="T1" fmla="*/ 96 h 96"/>
                <a:gd name="T2" fmla="*/ 93 w 179"/>
                <a:gd name="T3" fmla="*/ 0 h 96"/>
                <a:gd name="T4" fmla="*/ 179 w 179"/>
                <a:gd name="T5" fmla="*/ 96 h 96"/>
                <a:gd name="T6" fmla="*/ 0 w 179"/>
                <a:gd name="T7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9" h="96">
                  <a:moveTo>
                    <a:pt x="0" y="96"/>
                  </a:moveTo>
                  <a:cubicBezTo>
                    <a:pt x="4" y="41"/>
                    <a:pt x="34" y="0"/>
                    <a:pt x="93" y="0"/>
                  </a:cubicBezTo>
                  <a:cubicBezTo>
                    <a:pt x="153" y="0"/>
                    <a:pt x="176" y="44"/>
                    <a:pt x="179" y="96"/>
                  </a:cubicBezTo>
                  <a:lnTo>
                    <a:pt x="0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5" name="Freeform 67">
              <a:extLst>
                <a:ext uri="{FF2B5EF4-FFF2-40B4-BE49-F238E27FC236}">
                  <a16:creationId xmlns:a16="http://schemas.microsoft.com/office/drawing/2014/main" id="{D71A2938-80A9-40D6-BDAE-8AA9DE7B002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779463" y="4919663"/>
              <a:ext cx="23812" cy="12700"/>
            </a:xfrm>
            <a:custGeom>
              <a:avLst/>
              <a:gdLst>
                <a:gd name="T0" fmla="*/ 0 w 196"/>
                <a:gd name="T1" fmla="*/ 106 h 106"/>
                <a:gd name="T2" fmla="*/ 102 w 196"/>
                <a:gd name="T3" fmla="*/ 0 h 106"/>
                <a:gd name="T4" fmla="*/ 196 w 196"/>
                <a:gd name="T5" fmla="*/ 106 h 106"/>
                <a:gd name="T6" fmla="*/ 0 w 196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06">
                  <a:moveTo>
                    <a:pt x="0" y="106"/>
                  </a:moveTo>
                  <a:cubicBezTo>
                    <a:pt x="5" y="57"/>
                    <a:pt x="34" y="0"/>
                    <a:pt x="102" y="0"/>
                  </a:cubicBezTo>
                  <a:cubicBezTo>
                    <a:pt x="162" y="0"/>
                    <a:pt x="196" y="48"/>
                    <a:pt x="196" y="106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4" name="Freeform 86">
              <a:extLst>
                <a:ext uri="{FF2B5EF4-FFF2-40B4-BE49-F238E27FC236}">
                  <a16:creationId xmlns:a16="http://schemas.microsoft.com/office/drawing/2014/main" id="{0406F82E-F62A-448F-84E5-46F259E7229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57313" y="4919663"/>
              <a:ext cx="23812" cy="12700"/>
            </a:xfrm>
            <a:custGeom>
              <a:avLst/>
              <a:gdLst>
                <a:gd name="T0" fmla="*/ 0 w 196"/>
                <a:gd name="T1" fmla="*/ 106 h 106"/>
                <a:gd name="T2" fmla="*/ 101 w 196"/>
                <a:gd name="T3" fmla="*/ 0 h 106"/>
                <a:gd name="T4" fmla="*/ 196 w 196"/>
                <a:gd name="T5" fmla="*/ 106 h 106"/>
                <a:gd name="T6" fmla="*/ 0 w 196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6" h="106">
                  <a:moveTo>
                    <a:pt x="0" y="106"/>
                  </a:moveTo>
                  <a:cubicBezTo>
                    <a:pt x="5" y="57"/>
                    <a:pt x="33" y="0"/>
                    <a:pt x="101" y="0"/>
                  </a:cubicBezTo>
                  <a:cubicBezTo>
                    <a:pt x="161" y="0"/>
                    <a:pt x="196" y="48"/>
                    <a:pt x="196" y="106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8" name="Freeform 90">
              <a:extLst>
                <a:ext uri="{FF2B5EF4-FFF2-40B4-BE49-F238E27FC236}">
                  <a16:creationId xmlns:a16="http://schemas.microsoft.com/office/drawing/2014/main" id="{53984D9A-6075-415C-9E06-A85CD98ACEA5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506538" y="4919663"/>
              <a:ext cx="23812" cy="12700"/>
            </a:xfrm>
            <a:custGeom>
              <a:avLst/>
              <a:gdLst>
                <a:gd name="T0" fmla="*/ 0 w 195"/>
                <a:gd name="T1" fmla="*/ 106 h 106"/>
                <a:gd name="T2" fmla="*/ 101 w 195"/>
                <a:gd name="T3" fmla="*/ 0 h 106"/>
                <a:gd name="T4" fmla="*/ 195 w 195"/>
                <a:gd name="T5" fmla="*/ 106 h 106"/>
                <a:gd name="T6" fmla="*/ 0 w 195"/>
                <a:gd name="T7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5" h="106">
                  <a:moveTo>
                    <a:pt x="0" y="106"/>
                  </a:moveTo>
                  <a:cubicBezTo>
                    <a:pt x="5" y="57"/>
                    <a:pt x="33" y="0"/>
                    <a:pt x="101" y="0"/>
                  </a:cubicBezTo>
                  <a:cubicBezTo>
                    <a:pt x="161" y="0"/>
                    <a:pt x="195" y="48"/>
                    <a:pt x="195" y="106"/>
                  </a:cubicBezTo>
                  <a:lnTo>
                    <a:pt x="0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17" name="Freeform 69">
              <a:extLst>
                <a:ext uri="{FF2B5EF4-FFF2-40B4-BE49-F238E27FC236}">
                  <a16:creationId xmlns:a16="http://schemas.microsoft.com/office/drawing/2014/main" id="{610DDB97-5EEA-4A1B-BA72-577C8303A7F2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830263" y="4938713"/>
              <a:ext cx="22225" cy="15875"/>
            </a:xfrm>
            <a:custGeom>
              <a:avLst/>
              <a:gdLst>
                <a:gd name="T0" fmla="*/ 176 w 176"/>
                <a:gd name="T1" fmla="*/ 35 h 134"/>
                <a:gd name="T2" fmla="*/ 70 w 176"/>
                <a:gd name="T3" fmla="*/ 134 h 134"/>
                <a:gd name="T4" fmla="*/ 0 w 176"/>
                <a:gd name="T5" fmla="*/ 73 h 134"/>
                <a:gd name="T6" fmla="*/ 131 w 176"/>
                <a:gd name="T7" fmla="*/ 0 h 134"/>
                <a:gd name="T8" fmla="*/ 176 w 176"/>
                <a:gd name="T9" fmla="*/ 2 h 134"/>
                <a:gd name="T10" fmla="*/ 176 w 176"/>
                <a:gd name="T11" fmla="*/ 3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134">
                  <a:moveTo>
                    <a:pt x="176" y="35"/>
                  </a:moveTo>
                  <a:cubicBezTo>
                    <a:pt x="176" y="91"/>
                    <a:pt x="139" y="134"/>
                    <a:pt x="70" y="134"/>
                  </a:cubicBezTo>
                  <a:cubicBezTo>
                    <a:pt x="39" y="134"/>
                    <a:pt x="0" y="113"/>
                    <a:pt x="0" y="73"/>
                  </a:cubicBezTo>
                  <a:cubicBezTo>
                    <a:pt x="0" y="6"/>
                    <a:pt x="93" y="0"/>
                    <a:pt x="131" y="0"/>
                  </a:cubicBezTo>
                  <a:cubicBezTo>
                    <a:pt x="146" y="0"/>
                    <a:pt x="161" y="2"/>
                    <a:pt x="176" y="2"/>
                  </a:cubicBezTo>
                  <a:lnTo>
                    <a:pt x="176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3" name="Freeform 75">
              <a:extLst>
                <a:ext uri="{FF2B5EF4-FFF2-40B4-BE49-F238E27FC236}">
                  <a16:creationId xmlns:a16="http://schemas.microsoft.com/office/drawing/2014/main" id="{BFF77C91-6EBA-4387-AD81-7D8985B4C531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998538" y="4919663"/>
              <a:ext cx="26987" cy="34925"/>
            </a:xfrm>
            <a:custGeom>
              <a:avLst/>
              <a:gdLst>
                <a:gd name="T0" fmla="*/ 105 w 215"/>
                <a:gd name="T1" fmla="*/ 274 h 274"/>
                <a:gd name="T2" fmla="*/ 0 w 215"/>
                <a:gd name="T3" fmla="*/ 141 h 274"/>
                <a:gd name="T4" fmla="*/ 105 w 215"/>
                <a:gd name="T5" fmla="*/ 0 h 274"/>
                <a:gd name="T6" fmla="*/ 215 w 215"/>
                <a:gd name="T7" fmla="*/ 146 h 274"/>
                <a:gd name="T8" fmla="*/ 105 w 215"/>
                <a:gd name="T9" fmla="*/ 27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5" h="274">
                  <a:moveTo>
                    <a:pt x="105" y="274"/>
                  </a:moveTo>
                  <a:cubicBezTo>
                    <a:pt x="40" y="274"/>
                    <a:pt x="0" y="212"/>
                    <a:pt x="0" y="141"/>
                  </a:cubicBezTo>
                  <a:cubicBezTo>
                    <a:pt x="0" y="77"/>
                    <a:pt x="35" y="0"/>
                    <a:pt x="105" y="0"/>
                  </a:cubicBezTo>
                  <a:cubicBezTo>
                    <a:pt x="179" y="0"/>
                    <a:pt x="215" y="68"/>
                    <a:pt x="215" y="146"/>
                  </a:cubicBezTo>
                  <a:cubicBezTo>
                    <a:pt x="215" y="217"/>
                    <a:pt x="170" y="274"/>
                    <a:pt x="105" y="2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6" name="Freeform 78">
              <a:extLst>
                <a:ext uri="{FF2B5EF4-FFF2-40B4-BE49-F238E27FC236}">
                  <a16:creationId xmlns:a16="http://schemas.microsoft.com/office/drawing/2014/main" id="{5C8BB33E-9B74-44C0-9A73-F2ADCEBE9396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127125" y="4919663"/>
              <a:ext cx="30162" cy="34925"/>
            </a:xfrm>
            <a:custGeom>
              <a:avLst/>
              <a:gdLst>
                <a:gd name="T0" fmla="*/ 0 w 236"/>
                <a:gd name="T1" fmla="*/ 142 h 283"/>
                <a:gd name="T2" fmla="*/ 118 w 236"/>
                <a:gd name="T3" fmla="*/ 0 h 283"/>
                <a:gd name="T4" fmla="*/ 236 w 236"/>
                <a:gd name="T5" fmla="*/ 142 h 283"/>
                <a:gd name="T6" fmla="*/ 118 w 236"/>
                <a:gd name="T7" fmla="*/ 283 h 283"/>
                <a:gd name="T8" fmla="*/ 0 w 236"/>
                <a:gd name="T9" fmla="*/ 142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6" h="283">
                  <a:moveTo>
                    <a:pt x="0" y="142"/>
                  </a:moveTo>
                  <a:cubicBezTo>
                    <a:pt x="0" y="70"/>
                    <a:pt x="43" y="0"/>
                    <a:pt x="118" y="0"/>
                  </a:cubicBezTo>
                  <a:cubicBezTo>
                    <a:pt x="192" y="0"/>
                    <a:pt x="236" y="70"/>
                    <a:pt x="236" y="142"/>
                  </a:cubicBezTo>
                  <a:cubicBezTo>
                    <a:pt x="236" y="209"/>
                    <a:pt x="199" y="283"/>
                    <a:pt x="118" y="283"/>
                  </a:cubicBezTo>
                  <a:cubicBezTo>
                    <a:pt x="36" y="283"/>
                    <a:pt x="0" y="209"/>
                    <a:pt x="0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2" name="Freeform 84">
              <a:extLst>
                <a:ext uri="{FF2B5EF4-FFF2-40B4-BE49-F238E27FC236}">
                  <a16:creationId xmlns:a16="http://schemas.microsoft.com/office/drawing/2014/main" id="{F9B9A5C7-97AE-4DF0-BD40-55E52BE61D19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1300163" y="4919663"/>
              <a:ext cx="26987" cy="34925"/>
            </a:xfrm>
            <a:custGeom>
              <a:avLst/>
              <a:gdLst>
                <a:gd name="T0" fmla="*/ 2 w 217"/>
                <a:gd name="T1" fmla="*/ 140 h 283"/>
                <a:gd name="T2" fmla="*/ 105 w 217"/>
                <a:gd name="T3" fmla="*/ 0 h 283"/>
                <a:gd name="T4" fmla="*/ 217 w 217"/>
                <a:gd name="T5" fmla="*/ 143 h 283"/>
                <a:gd name="T6" fmla="*/ 106 w 217"/>
                <a:gd name="T7" fmla="*/ 283 h 283"/>
                <a:gd name="T8" fmla="*/ 2 w 217"/>
                <a:gd name="T9" fmla="*/ 14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283">
                  <a:moveTo>
                    <a:pt x="2" y="140"/>
                  </a:moveTo>
                  <a:cubicBezTo>
                    <a:pt x="0" y="72"/>
                    <a:pt x="30" y="0"/>
                    <a:pt x="105" y="0"/>
                  </a:cubicBezTo>
                  <a:cubicBezTo>
                    <a:pt x="181" y="0"/>
                    <a:pt x="217" y="72"/>
                    <a:pt x="217" y="143"/>
                  </a:cubicBezTo>
                  <a:cubicBezTo>
                    <a:pt x="217" y="205"/>
                    <a:pt x="184" y="283"/>
                    <a:pt x="106" y="283"/>
                  </a:cubicBezTo>
                  <a:cubicBezTo>
                    <a:pt x="31" y="283"/>
                    <a:pt x="0" y="200"/>
                    <a:pt x="2" y="1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8232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  <p:sldLayoutId id="2147483893" r:id="rId3"/>
    <p:sldLayoutId id="2147483906" r:id="rId4"/>
    <p:sldLayoutId id="2147483909" r:id="rId5"/>
    <p:sldLayoutId id="2147483907" r:id="rId6"/>
    <p:sldLayoutId id="2147483901" r:id="rId7"/>
    <p:sldLayoutId id="2147483902" r:id="rId8"/>
    <p:sldLayoutId id="2147483903" r:id="rId9"/>
    <p:sldLayoutId id="2147483904" r:id="rId10"/>
    <p:sldLayoutId id="2147483905" r:id="rId11"/>
    <p:sldLayoutId id="2147483898" r:id="rId12"/>
    <p:sldLayoutId id="2147483897" r:id="rId13"/>
    <p:sldLayoutId id="2147483899" r:id="rId14"/>
    <p:sldLayoutId id="2147483900" r:id="rId15"/>
    <p:sldLayoutId id="2147483894" r:id="rId16"/>
    <p:sldLayoutId id="2147483895" r:id="rId17"/>
    <p:sldLayoutId id="2147483896" r:id="rId18"/>
    <p:sldLayoutId id="2147483910" r:id="rId19"/>
    <p:sldLayoutId id="2147483889" r:id="rId20"/>
    <p:sldLayoutId id="2147483890" r:id="rId21"/>
  </p:sldLayoutIdLst>
  <p:hf hdr="0"/>
  <p:txStyles>
    <p:titleStyle>
      <a:lvl1pPr algn="l" defTabSz="685800" rtl="0" eaLnBrk="1" latinLnBrk="0" hangingPunct="1">
        <a:lnSpc>
          <a:spcPts val="3200"/>
        </a:lnSpc>
        <a:spcBef>
          <a:spcPct val="0"/>
        </a:spcBef>
        <a:buNone/>
        <a:defRPr sz="2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0"/>
        </a:spcBef>
        <a:spcAft>
          <a:spcPts val="400"/>
        </a:spcAft>
        <a:buClr>
          <a:srgbClr val="00D4FF"/>
        </a:buClr>
        <a:buFont typeface="Arial" panose="020B0604020202020204" pitchFamily="34" charset="0"/>
        <a:buChar char="●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ts val="2000"/>
        </a:lnSpc>
        <a:spcBef>
          <a:spcPts val="0"/>
        </a:spcBef>
        <a:spcAft>
          <a:spcPts val="200"/>
        </a:spcAft>
        <a:buClr>
          <a:srgbClr val="00D4FF"/>
        </a:buClr>
        <a:buFont typeface="Arial" panose="020B0604020202020204" pitchFamily="34" charset="0"/>
        <a:buChar char="●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ts val="2000"/>
        </a:lnSpc>
        <a:spcBef>
          <a:spcPts val="0"/>
        </a:spcBef>
        <a:buClr>
          <a:srgbClr val="00D4FF"/>
        </a:buClr>
        <a:buFont typeface="Arial" panose="020B0604020202020204" pitchFamily="34" charset="0"/>
        <a:buChar char="●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ts val="2000"/>
        </a:lnSpc>
        <a:spcBef>
          <a:spcPts val="0"/>
        </a:spcBef>
        <a:buClr>
          <a:srgbClr val="00D4FF"/>
        </a:buClr>
        <a:buFont typeface="Arial" panose="020B0604020202020204" pitchFamily="34" charset="0"/>
        <a:buChar char="●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ts val="2000"/>
        </a:lnSpc>
        <a:spcBef>
          <a:spcPts val="0"/>
        </a:spcBef>
        <a:buClr>
          <a:srgbClr val="00D4FF"/>
        </a:buClr>
        <a:buFont typeface="Arial" panose="020B0604020202020204" pitchFamily="34" charset="0"/>
        <a:buChar char="●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0">
          <p15:clr>
            <a:srgbClr val="F26B43"/>
          </p15:clr>
        </p15:guide>
        <p15:guide id="3" pos="2925">
          <p15:clr>
            <a:srgbClr val="F26B43"/>
          </p15:clr>
        </p15:guide>
        <p15:guide id="4" pos="2835">
          <p15:clr>
            <a:srgbClr val="F26B43"/>
          </p15:clr>
        </p15:guide>
        <p15:guide id="13" pos="3833">
          <p15:clr>
            <a:srgbClr val="F26B43"/>
          </p15:clr>
        </p15:guide>
        <p15:guide id="17" orient="horz" pos="758">
          <p15:clr>
            <a:srgbClr val="F26B43"/>
          </p15:clr>
        </p15:guide>
        <p15:guide id="18" orient="horz" pos="849">
          <p15:clr>
            <a:srgbClr val="F26B43"/>
          </p15:clr>
        </p15:guide>
        <p15:guide id="36" pos="158" userDrawn="1">
          <p15:clr>
            <a:srgbClr val="F26B43"/>
          </p15:clr>
        </p15:guide>
        <p15:guide id="37" orient="horz" pos="3128" userDrawn="1">
          <p15:clr>
            <a:srgbClr val="F26B43"/>
          </p15:clr>
        </p15:guide>
        <p15:guide id="38" pos="5602" userDrawn="1">
          <p15:clr>
            <a:srgbClr val="F26B43"/>
          </p15:clr>
        </p15:guide>
        <p15:guide id="39" pos="1927" userDrawn="1">
          <p15:clr>
            <a:srgbClr val="F26B43"/>
          </p15:clr>
        </p15:guide>
        <p15:guide id="40" pos="1992" userDrawn="1">
          <p15:clr>
            <a:srgbClr val="F26B43"/>
          </p15:clr>
        </p15:guide>
        <p15:guide id="41" pos="3768" userDrawn="1">
          <p15:clr>
            <a:srgbClr val="F26B43"/>
          </p15:clr>
        </p15:guide>
        <p15:guide id="42" orient="horz" pos="111" userDrawn="1">
          <p15:clr>
            <a:srgbClr val="F26B43"/>
          </p15:clr>
        </p15:guide>
        <p15:guide id="43" orient="horz" pos="293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9.jpeg"/><Relationship Id="rId7" Type="http://schemas.openxmlformats.org/officeDocument/2006/relationships/image" Target="../media/image13.sv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456AF74-B31F-4820-B48E-046FC34C7B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206313"/>
            <a:ext cx="5104093" cy="1592921"/>
          </a:xfrm>
        </p:spPr>
        <p:txBody>
          <a:bodyPr/>
          <a:lstStyle/>
          <a:p>
            <a:r>
              <a:rPr lang="en-US" sz="4000"/>
              <a:t>Identity and Payments</a:t>
            </a:r>
            <a:endParaRPr lang="en-US" sz="4000" noProof="0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832696D2-12A2-40AE-9CB0-193542A2CB1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50825" y="3914775"/>
            <a:ext cx="2940610" cy="630331"/>
          </a:xfrm>
        </p:spPr>
        <p:txBody>
          <a:bodyPr>
            <a:normAutofit lnSpcReduction="10000"/>
          </a:bodyPr>
          <a:lstStyle/>
          <a:p>
            <a:r>
              <a:rPr lang="en-US" b="1" noProof="0"/>
              <a:t>Markus Bohn</a:t>
            </a:r>
          </a:p>
          <a:p>
            <a:r>
              <a:rPr lang="en-US"/>
              <a:t>Senior Product Manager CBDC</a:t>
            </a:r>
          </a:p>
          <a:p>
            <a:r>
              <a:rPr lang="en-US" noProof="0" err="1"/>
              <a:t>Giesecke+Devrient</a:t>
            </a: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329088365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A505CA-04D8-FCB4-913A-2B2216F9C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3DFEF7-C7DF-F0A4-D10E-69D13547941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812" b="7812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53" name="Gruppieren 45">
            <a:extLst>
              <a:ext uri="{FF2B5EF4-FFF2-40B4-BE49-F238E27FC236}">
                <a16:creationId xmlns:a16="http://schemas.microsoft.com/office/drawing/2014/main" id="{44C48FB3-567C-C6BF-C0DD-5D55F6D33561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54" name="AutoShape 3">
              <a:extLst>
                <a:ext uri="{FF2B5EF4-FFF2-40B4-BE49-F238E27FC236}">
                  <a16:creationId xmlns:a16="http://schemas.microsoft.com/office/drawing/2014/main" id="{AAB001BE-F35B-3E77-45DC-A559DD84346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F46981C2-7982-36C9-770E-003E7376DFB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4AF34831-D539-F8BE-D4C1-41DFDED74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7">
              <a:extLst>
                <a:ext uri="{FF2B5EF4-FFF2-40B4-BE49-F238E27FC236}">
                  <a16:creationId xmlns:a16="http://schemas.microsoft.com/office/drawing/2014/main" id="{5526B04C-9BA8-2181-D98B-98B10220B0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4A018B9E-E5F5-7A09-90C7-A0A53BC0B7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B2FB00A-CD4A-48D3-5F86-31F2F87098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131E0082-778D-33A3-69E5-DE8E95BB5A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5FCC12FE-939F-9584-696B-3131812D536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D5EA6654-FE1F-8E2E-F66E-6F21EF1242D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72C5DB8A-003C-C7C3-7CDC-DB8B71662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53990A2E-CE97-F13A-1554-BE1FA518547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24D6DDD5-CFDE-11B7-8019-B96DBACAA2DF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CFA9264D-663A-94B9-53C9-428709EFC6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FB8EC85F-0B1A-0906-B50D-1E5B1D489E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7DD6B117-7F27-B2C0-5F00-C8D2FF286B6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3DAAB44C-6EDC-1018-43CF-D059D9BDF00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2143FB54-5898-9E64-3EA0-A738BB0E69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21127A5A-3622-D016-93FE-7E96432C01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9B9446AF-0AB8-90E2-B66E-62AFC130AD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D6B9923B-E6EE-A023-48EC-6040EF9B10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:a16="http://schemas.microsoft.com/office/drawing/2014/main" id="{52E300DB-5593-01B9-2624-30AD516BB44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69F5C636-B51B-C4E2-1F24-5C73230CF6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730D1D7C-4807-93C8-B4AD-52EEA931B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2DE51BCA-7782-1737-D0AB-1142DFF213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:a16="http://schemas.microsoft.com/office/drawing/2014/main" id="{EEF73A7D-D24B-8DA1-658C-E30A937B61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3A52506A-B2AD-CA3F-668E-DD48C723DAF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D5CE1BD2-7440-4E73-9380-4220A366F7C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99CBF006-DEF2-B79F-B2DD-1E9C1625B3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4FC8535F-B057-1A6D-759F-A537EF4439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925DC44A-FE90-454F-7E25-16D01E1C07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:a16="http://schemas.microsoft.com/office/drawing/2014/main" id="{B2D46FF4-0451-49D6-9BAF-FB574E3FF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8D9C253F-1891-B80B-D105-A1700B0BD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:a16="http://schemas.microsoft.com/office/drawing/2014/main" id="{1BF37C34-BE72-FE75-8FE5-AA398391507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9BBBAE0E-ACE2-EF4C-4090-A998D7C09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:a16="http://schemas.microsoft.com/office/drawing/2014/main" id="{B0C96440-8301-845C-C782-03D02865EF5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E1D77B6F-6109-AD7E-269E-93F19A34A1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:a16="http://schemas.microsoft.com/office/drawing/2014/main" id="{CB294DEB-C762-F1D5-57EB-B2AE717237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E184C25C-1B8D-2272-E06E-C2B4B7DC4D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:a16="http://schemas.microsoft.com/office/drawing/2014/main" id="{1388B8ED-FAF2-3359-7508-B6F13B94AB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8C65CDB4-5E06-FDE9-D9BE-223A50B28C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:a16="http://schemas.microsoft.com/office/drawing/2014/main" id="{B74E1F0E-1211-BF8D-DFBC-043809FF1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48C959AD-27BB-2A54-6622-F6D492F979C8}"/>
              </a:ext>
            </a:extLst>
          </p:cNvPr>
          <p:cNvSpPr txBox="1"/>
          <p:nvPr/>
        </p:nvSpPr>
        <p:spPr>
          <a:xfrm>
            <a:off x="179388" y="184150"/>
            <a:ext cx="371753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Arial" panose="020B0604020202020204"/>
              </a:rPr>
              <a:t>Keys to success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CAC8FE-AC73-58E1-49AA-06CE32CA86EC}"/>
              </a:ext>
            </a:extLst>
          </p:cNvPr>
          <p:cNvSpPr/>
          <p:nvPr/>
        </p:nvSpPr>
        <p:spPr>
          <a:xfrm>
            <a:off x="179388" y="3969001"/>
            <a:ext cx="3149754" cy="392611"/>
          </a:xfrm>
          <a:prstGeom prst="rect">
            <a:avLst/>
          </a:prstGeom>
          <a:solidFill>
            <a:srgbClr val="0400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End Users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2E437C-04F8-4C1B-6192-36D06B70518A}"/>
              </a:ext>
            </a:extLst>
          </p:cNvPr>
          <p:cNvSpPr/>
          <p:nvPr/>
        </p:nvSpPr>
        <p:spPr>
          <a:xfrm>
            <a:off x="5779913" y="3969001"/>
            <a:ext cx="3149754" cy="392611"/>
          </a:xfrm>
          <a:prstGeom prst="rect">
            <a:avLst/>
          </a:prstGeom>
          <a:solidFill>
            <a:srgbClr val="04006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Solution </a:t>
            </a:r>
            <a:r>
              <a:rPr kumimoji="0" lang="de-DE" sz="1800" b="1" i="0" u="none" strike="noStrike" kern="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Suppliers</a:t>
            </a:r>
            <a:endParaRPr kumimoji="0" lang="de-DE" sz="18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E474860-DC8B-3894-8284-27435EBA173F}"/>
              </a:ext>
            </a:extLst>
          </p:cNvPr>
          <p:cNvSpPr/>
          <p:nvPr/>
        </p:nvSpPr>
        <p:spPr>
          <a:xfrm>
            <a:off x="409677" y="3176505"/>
            <a:ext cx="2616306" cy="584775"/>
          </a:xfrm>
          <a:prstGeom prst="rect">
            <a:avLst/>
          </a:prstGeom>
          <a:solidFill>
            <a:srgbClr val="FFFFFF">
              <a:alpha val="6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Data </a:t>
            </a:r>
            <a:r>
              <a:rPr kumimoji="0" lang="de-DE" sz="1800" b="1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Sovereignty</a:t>
            </a:r>
            <a:endParaRPr kumimoji="0" 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D88686B-33D8-DAC6-0E7A-08055B539A20}"/>
              </a:ext>
            </a:extLst>
          </p:cNvPr>
          <p:cNvSpPr/>
          <p:nvPr/>
        </p:nvSpPr>
        <p:spPr>
          <a:xfrm>
            <a:off x="409677" y="2472295"/>
            <a:ext cx="2616306" cy="584775"/>
          </a:xfrm>
          <a:prstGeom prst="rect">
            <a:avLst/>
          </a:prstGeom>
          <a:solidFill>
            <a:srgbClr val="FFFFFF">
              <a:alpha val="6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Usability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53B19D-07D4-70DA-BDC1-34AB39A1D9D7}"/>
              </a:ext>
            </a:extLst>
          </p:cNvPr>
          <p:cNvSpPr/>
          <p:nvPr/>
        </p:nvSpPr>
        <p:spPr>
          <a:xfrm>
            <a:off x="409677" y="1788963"/>
            <a:ext cx="2616306" cy="584775"/>
          </a:xfrm>
          <a:prstGeom prst="rect">
            <a:avLst/>
          </a:prstGeom>
          <a:solidFill>
            <a:srgbClr val="FFFFFF">
              <a:alpha val="6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Trust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85E0CA5-C39D-38FF-1B0E-35860EC29487}"/>
              </a:ext>
            </a:extLst>
          </p:cNvPr>
          <p:cNvSpPr/>
          <p:nvPr/>
        </p:nvSpPr>
        <p:spPr>
          <a:xfrm>
            <a:off x="6046637" y="3170191"/>
            <a:ext cx="2616306" cy="584775"/>
          </a:xfrm>
          <a:prstGeom prst="rect">
            <a:avLst/>
          </a:prstGeom>
          <a:solidFill>
            <a:srgbClr val="FFFFFF">
              <a:alpha val="6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Availability</a:t>
            </a:r>
            <a:endParaRPr kumimoji="0" 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92B7CB-089F-F080-8357-1C76A80FEFC2}"/>
              </a:ext>
            </a:extLst>
          </p:cNvPr>
          <p:cNvSpPr/>
          <p:nvPr/>
        </p:nvSpPr>
        <p:spPr>
          <a:xfrm>
            <a:off x="6046637" y="2478398"/>
            <a:ext cx="2616306" cy="584775"/>
          </a:xfrm>
          <a:prstGeom prst="rect">
            <a:avLst/>
          </a:prstGeom>
          <a:solidFill>
            <a:srgbClr val="FFFFFF">
              <a:alpha val="6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Access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68A707C-79E3-8547-8C77-58AA17605CD9}"/>
              </a:ext>
            </a:extLst>
          </p:cNvPr>
          <p:cNvSpPr/>
          <p:nvPr/>
        </p:nvSpPr>
        <p:spPr>
          <a:xfrm>
            <a:off x="6046637" y="1786605"/>
            <a:ext cx="2616306" cy="584775"/>
          </a:xfrm>
          <a:prstGeom prst="rect">
            <a:avLst/>
          </a:prstGeom>
          <a:solidFill>
            <a:srgbClr val="FFFFFF">
              <a:alpha val="67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1" i="0" u="none" strike="noStrike" kern="0" cap="none" spc="0" normalizeH="0" baseline="0" noProof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Standardization</a:t>
            </a:r>
            <a:endParaRPr kumimoji="0" lang="de-DE" sz="18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3311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2F659B-B53E-D5B0-4C84-DF2CB3AA7E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erson holding hands with another person standing&#10;&#10;AI-generated content may be incorrect.">
            <a:extLst>
              <a:ext uri="{FF2B5EF4-FFF2-40B4-BE49-F238E27FC236}">
                <a16:creationId xmlns:a16="http://schemas.microsoft.com/office/drawing/2014/main" id="{1042739C-713C-AF1E-CD2B-8B72B6F99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0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AF5F720-7EE2-4418-F1A8-5CEF59F100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57" y="1356313"/>
            <a:ext cx="3998193" cy="2620963"/>
          </a:xfrm>
        </p:spPr>
        <p:txBody>
          <a:bodyPr/>
          <a:lstStyle/>
          <a:p>
            <a:r>
              <a:rPr lang="en-US" sz="3200" dirty="0"/>
              <a:t>Interoperability of different solutions is key to form the best ecosystem</a:t>
            </a:r>
          </a:p>
        </p:txBody>
      </p:sp>
      <p:grpSp>
        <p:nvGrpSpPr>
          <p:cNvPr id="2" name="Gruppieren 45">
            <a:extLst>
              <a:ext uri="{FF2B5EF4-FFF2-40B4-BE49-F238E27FC236}">
                <a16:creationId xmlns:a16="http://schemas.microsoft.com/office/drawing/2014/main" id="{1AAFC5B3-D651-2C89-F755-1E611A2723F1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4" name="AutoShape 3">
              <a:extLst>
                <a:ext uri="{FF2B5EF4-FFF2-40B4-BE49-F238E27FC236}">
                  <a16:creationId xmlns:a16="http://schemas.microsoft.com/office/drawing/2014/main" id="{4825EB1E-5FCF-C67D-8162-B30ED44308E6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AE5671C-D726-30B2-F7E1-E05711CBFB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6D84703-C43F-EDE2-3114-A1484A3A5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B6D51E8-CA94-0D00-1B33-8181566F18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383ED3C-1871-9A40-E176-6BA4AD5591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0586D37-0A4A-0597-11D8-259F20C2F2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7ED4BDDC-E31D-F61B-240D-38D65CE42C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EC5ED6CA-8118-C0D9-3CA3-D464830CCF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2">
              <a:extLst>
                <a:ext uri="{FF2B5EF4-FFF2-40B4-BE49-F238E27FC236}">
                  <a16:creationId xmlns:a16="http://schemas.microsoft.com/office/drawing/2014/main" id="{7E346E8A-0DCC-D293-C6A6-F82118CD22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9961F662-CFF8-DA1B-4396-EBF6A2F4D3F1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25E543EA-40DC-F59E-FF56-7F8E8049DF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5">
              <a:extLst>
                <a:ext uri="{FF2B5EF4-FFF2-40B4-BE49-F238E27FC236}">
                  <a16:creationId xmlns:a16="http://schemas.microsoft.com/office/drawing/2014/main" id="{934BAE73-8D21-116F-7BE3-DA0858C27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6">
              <a:extLst>
                <a:ext uri="{FF2B5EF4-FFF2-40B4-BE49-F238E27FC236}">
                  <a16:creationId xmlns:a16="http://schemas.microsoft.com/office/drawing/2014/main" id="{A6973625-DCA1-9E13-823F-14303C5AFA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8E85C46C-D8E4-CEB1-4BF4-197FE7B43E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55F387D1-8CFD-EC2E-4A6D-ADD24797C3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id="{9B4AC193-8BBE-6C32-90F5-80974D73D4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DC75E891-1535-9C07-DBB7-78E06302C2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67C2CB04-BAAD-46E1-C82B-FB0F98BCB77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2">
              <a:extLst>
                <a:ext uri="{FF2B5EF4-FFF2-40B4-BE49-F238E27FC236}">
                  <a16:creationId xmlns:a16="http://schemas.microsoft.com/office/drawing/2014/main" id="{E049AE74-4EA0-D09E-F0C7-21AB44775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3">
              <a:extLst>
                <a:ext uri="{FF2B5EF4-FFF2-40B4-BE49-F238E27FC236}">
                  <a16:creationId xmlns:a16="http://schemas.microsoft.com/office/drawing/2014/main" id="{3B97D3E5-98FE-1044-4589-CB92456615D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4">
              <a:extLst>
                <a:ext uri="{FF2B5EF4-FFF2-40B4-BE49-F238E27FC236}">
                  <a16:creationId xmlns:a16="http://schemas.microsoft.com/office/drawing/2014/main" id="{993E508B-3C68-0837-D9DE-759C1B9F7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E737A9CF-F201-28CA-285B-A4D3C28A46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82B73F22-1CDF-26F2-BD79-59E4966F4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16A514C1-D15B-40F2-F529-28802E411B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85BBDE46-5491-1569-B55E-9BEC5481AF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1F89A19-491A-E061-9D8C-7D4D702BD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7928575C-A14D-C899-4C0A-FA818155CC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31">
              <a:extLst>
                <a:ext uri="{FF2B5EF4-FFF2-40B4-BE49-F238E27FC236}">
                  <a16:creationId xmlns:a16="http://schemas.microsoft.com/office/drawing/2014/main" id="{4789C5AF-D514-F869-1F7B-051C285873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7F1BEC34-5C82-9AB4-CB92-4691DE69D5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F4C3FA8E-61BE-3558-050D-08A267BEAF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1FE633A6-46EA-6E8E-BD64-C5F2AC5B5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id="{EE4A6EF9-E8BB-13D3-C2C8-A9C0752DE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id="{5283B725-B147-D0EA-1B5A-690C31086B4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id="{A93F5D56-A580-E19E-66F6-30BBE3688E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1917164A-073E-1E87-8CEB-A0CE5027E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56020C7C-25B2-0CF9-6B25-3ABA0E542A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2E4BBE39-9D39-3A2F-03AE-DAF06E2CA8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id="{137D61E6-B602-68FF-35E5-0B7C456F643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id="{AF9E4C01-C6F1-D3A7-4B75-CFBBAB3A53A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9C59056A-FDDF-19C3-1464-B7DEB01E31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C37B037D-8B85-BCBD-12A6-A9EC6E55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1726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4ED237-4A11-10E9-049B-AE6896115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's feet standing on a blue carpet with a arrow pointing up&#10;&#10;AI-generated content may be incorrect.">
            <a:extLst>
              <a:ext uri="{FF2B5EF4-FFF2-40B4-BE49-F238E27FC236}">
                <a16:creationId xmlns:a16="http://schemas.microsoft.com/office/drawing/2014/main" id="{36B6742F-8166-B347-FCE2-258B2E7EE2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8600"/>
            <a:ext cx="9144000" cy="6096000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1BD6D07C-6933-93D2-DC36-3A3FF1E7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2413" y="0"/>
            <a:ext cx="3998193" cy="899572"/>
          </a:xfrm>
        </p:spPr>
        <p:txBody>
          <a:bodyPr/>
          <a:lstStyle/>
          <a:p>
            <a:r>
              <a:rPr lang="en-US" sz="3200" dirty="0">
                <a:solidFill>
                  <a:schemeClr val="bg1"/>
                </a:solidFill>
              </a:rPr>
              <a:t>Why now?</a:t>
            </a:r>
          </a:p>
        </p:txBody>
      </p:sp>
      <p:grpSp>
        <p:nvGrpSpPr>
          <p:cNvPr id="5" name="Gruppieren 45">
            <a:extLst>
              <a:ext uri="{FF2B5EF4-FFF2-40B4-BE49-F238E27FC236}">
                <a16:creationId xmlns:a16="http://schemas.microsoft.com/office/drawing/2014/main" id="{41A8614F-FF7F-F501-B0DD-905530643EF6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6" name="AutoShape 3">
              <a:extLst>
                <a:ext uri="{FF2B5EF4-FFF2-40B4-BE49-F238E27FC236}">
                  <a16:creationId xmlns:a16="http://schemas.microsoft.com/office/drawing/2014/main" id="{16570E04-90B5-90FF-5DE4-5E957DD3749A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5">
              <a:extLst>
                <a:ext uri="{FF2B5EF4-FFF2-40B4-BE49-F238E27FC236}">
                  <a16:creationId xmlns:a16="http://schemas.microsoft.com/office/drawing/2014/main" id="{BFC22B2F-EF51-3DD0-4700-8DBF6E2F47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id="{399B35EA-4A6E-4C2D-7153-B0E579231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id="{DFB24035-763E-CC42-87E0-B68574865A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8423FBCB-61E0-0066-3178-04358683A7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3493F12-93B2-A6C8-25AE-926DC4D169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EA56DC3C-BB30-1F42-540B-CD871E3BBC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30F4BC01-DA04-8669-03D0-C54535FA15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24A24DE0-7D3E-533C-4643-BF3AE28B30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2B93EEB5-A13E-0A03-97E3-144DC20CFBBB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731190CB-A0AF-1955-7C8F-85EA1562636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2C9201B1-C22F-E5FC-5679-9991969DC52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F64212E9-45FB-CFEA-6EEA-407CB81A72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82E9547E-D564-9E12-B4C7-B0B5C59CE5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18">
              <a:extLst>
                <a:ext uri="{FF2B5EF4-FFF2-40B4-BE49-F238E27FC236}">
                  <a16:creationId xmlns:a16="http://schemas.microsoft.com/office/drawing/2014/main" id="{507A00BA-629F-36FE-C407-36E40A8CD3A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id="{2B62D174-FEFB-9F1D-6735-F0C4E3EBEA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id="{15DFBAD7-0EF5-59A0-267E-274E9EEB52CC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id="{4F749DA9-F992-A261-643E-00CCE9AAB5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id="{3DF4C93C-D81F-53BE-7885-995B5AC66D9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id="{40668CA9-AD5E-E941-41EB-274D8F5709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9F569101-66F5-F3BF-280B-4966E807E1E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182089BF-4BA0-2997-EA9D-153D64512F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id="{C2730F2B-D784-13A6-0E66-C76EC2FE477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id="{0C855DC3-543B-53F3-31DC-54FDE7D1A8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id="{F309C8BC-8535-196B-1B85-8C562BEF0C9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Freeform 29">
              <a:extLst>
                <a:ext uri="{FF2B5EF4-FFF2-40B4-BE49-F238E27FC236}">
                  <a16:creationId xmlns:a16="http://schemas.microsoft.com/office/drawing/2014/main" id="{720CE0F5-AFCA-F38D-4ACC-022C165F90D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Freeform 30">
              <a:extLst>
                <a:ext uri="{FF2B5EF4-FFF2-40B4-BE49-F238E27FC236}">
                  <a16:creationId xmlns:a16="http://schemas.microsoft.com/office/drawing/2014/main" id="{E15BBE97-D891-CC7C-9A34-9FBEA7B849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31">
              <a:extLst>
                <a:ext uri="{FF2B5EF4-FFF2-40B4-BE49-F238E27FC236}">
                  <a16:creationId xmlns:a16="http://schemas.microsoft.com/office/drawing/2014/main" id="{31CAA287-8093-DB47-07E9-48D06E844B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99B4FE50-648D-BF88-B6DF-3FC34E41E8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1F2C3DB3-3D08-99C8-A056-AFC6C8036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Freeform 34">
              <a:extLst>
                <a:ext uri="{FF2B5EF4-FFF2-40B4-BE49-F238E27FC236}">
                  <a16:creationId xmlns:a16="http://schemas.microsoft.com/office/drawing/2014/main" id="{85919636-7836-08C8-516D-A67E040786CB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Freeform 35">
              <a:extLst>
                <a:ext uri="{FF2B5EF4-FFF2-40B4-BE49-F238E27FC236}">
                  <a16:creationId xmlns:a16="http://schemas.microsoft.com/office/drawing/2014/main" id="{E2B3C30B-4C7D-08C2-403E-1D256CB6F7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Freeform 36">
              <a:extLst>
                <a:ext uri="{FF2B5EF4-FFF2-40B4-BE49-F238E27FC236}">
                  <a16:creationId xmlns:a16="http://schemas.microsoft.com/office/drawing/2014/main" id="{BD5BEAB1-4450-B4FC-7D57-66AECC5317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Freeform 37">
              <a:extLst>
                <a:ext uri="{FF2B5EF4-FFF2-40B4-BE49-F238E27FC236}">
                  <a16:creationId xmlns:a16="http://schemas.microsoft.com/office/drawing/2014/main" id="{14A371CC-4E46-FCDA-B095-3A7BCFF120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38">
              <a:extLst>
                <a:ext uri="{FF2B5EF4-FFF2-40B4-BE49-F238E27FC236}">
                  <a16:creationId xmlns:a16="http://schemas.microsoft.com/office/drawing/2014/main" id="{2CC8CC98-0FAA-DF96-282F-E78F3A121502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85425746-08C6-17DE-03BB-2FBC73F926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2" name="Freeform 40">
              <a:extLst>
                <a:ext uri="{FF2B5EF4-FFF2-40B4-BE49-F238E27FC236}">
                  <a16:creationId xmlns:a16="http://schemas.microsoft.com/office/drawing/2014/main" id="{5628F45D-4507-1947-8163-1C8BCD4C046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Freeform 41">
              <a:extLst>
                <a:ext uri="{FF2B5EF4-FFF2-40B4-BE49-F238E27FC236}">
                  <a16:creationId xmlns:a16="http://schemas.microsoft.com/office/drawing/2014/main" id="{575D985D-19B9-6012-640C-5B215C26D6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Freeform 42">
              <a:extLst>
                <a:ext uri="{FF2B5EF4-FFF2-40B4-BE49-F238E27FC236}">
                  <a16:creationId xmlns:a16="http://schemas.microsoft.com/office/drawing/2014/main" id="{CB151C61-4317-769F-6B54-777117C056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D65FCF24-70D6-4B02-F2AE-236AC6153B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Freeform 44">
              <a:extLst>
                <a:ext uri="{FF2B5EF4-FFF2-40B4-BE49-F238E27FC236}">
                  <a16:creationId xmlns:a16="http://schemas.microsoft.com/office/drawing/2014/main" id="{A455D60B-B4E1-08E2-8E33-BDAC1F4654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7" name="Title 2">
            <a:extLst>
              <a:ext uri="{FF2B5EF4-FFF2-40B4-BE49-F238E27FC236}">
                <a16:creationId xmlns:a16="http://schemas.microsoft.com/office/drawing/2014/main" id="{E395D5D0-1017-F338-5B43-A3319FE812AC}"/>
              </a:ext>
            </a:extLst>
          </p:cNvPr>
          <p:cNvSpPr txBox="1">
            <a:spLocks/>
          </p:cNvSpPr>
          <p:nvPr/>
        </p:nvSpPr>
        <p:spPr>
          <a:xfrm>
            <a:off x="332870" y="1896341"/>
            <a:ext cx="2556885" cy="135081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vert="horz" lIns="144000" tIns="90000" rIns="144000" bIns="90000" rtlCol="0" anchor="ctr">
            <a:noAutofit/>
          </a:bodyPr>
          <a:lstStyle>
            <a:lvl1pPr algn="l" defTabSz="6858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buNone/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2000" dirty="0"/>
              <a:t>Use cases are available </a:t>
            </a:r>
            <a:r>
              <a:rPr lang="en-US" sz="2000"/>
              <a:t>and usable</a:t>
            </a:r>
            <a:endParaRPr lang="en-US" sz="2000" dirty="0"/>
          </a:p>
        </p:txBody>
      </p:sp>
      <p:sp>
        <p:nvSpPr>
          <p:cNvPr id="48" name="Title 2">
            <a:extLst>
              <a:ext uri="{FF2B5EF4-FFF2-40B4-BE49-F238E27FC236}">
                <a16:creationId xmlns:a16="http://schemas.microsoft.com/office/drawing/2014/main" id="{68EEB521-D810-2F06-7068-FF63FCD7596C}"/>
              </a:ext>
            </a:extLst>
          </p:cNvPr>
          <p:cNvSpPr txBox="1">
            <a:spLocks/>
          </p:cNvSpPr>
          <p:nvPr/>
        </p:nvSpPr>
        <p:spPr>
          <a:xfrm>
            <a:off x="6387305" y="1896341"/>
            <a:ext cx="2556885" cy="1350818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vert="horz" lIns="144000" tIns="90000" rIns="144000" bIns="90000" rtlCol="0" anchor="ctr">
            <a:noAutofit/>
          </a:bodyPr>
          <a:lstStyle>
            <a:lvl1pPr algn="l" defTabSz="6858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400"/>
              </a:spcAft>
              <a:buNone/>
              <a:defRPr sz="2400" b="1" kern="120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algn="ctr"/>
            <a:r>
              <a:rPr lang="en-US" sz="2000" dirty="0"/>
              <a:t>Technology is evolving</a:t>
            </a:r>
          </a:p>
        </p:txBody>
      </p:sp>
    </p:spTree>
    <p:extLst>
      <p:ext uri="{BB962C8B-B14F-4D97-AF65-F5344CB8AC3E}">
        <p14:creationId xmlns:p14="http://schemas.microsoft.com/office/powerpoint/2010/main" val="7726769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ED2E9D0-534B-E649-8B1F-B9F00413796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/>
              <a:t>Any </a:t>
            </a:r>
            <a:r>
              <a:rPr lang="de-DE" err="1"/>
              <a:t>questions</a:t>
            </a:r>
            <a:r>
              <a:rPr lang="de-DE"/>
              <a:t>?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7B7381-3321-3195-C2A0-9C8DBD43FDF8}"/>
              </a:ext>
            </a:extLst>
          </p:cNvPr>
          <p:cNvSpPr>
            <a:spLocks noGrp="1"/>
          </p:cNvSpPr>
          <p:nvPr>
            <p:ph type="dt" sz="half" idx="4294967295"/>
          </p:nvPr>
        </p:nvSpPr>
        <p:spPr>
          <a:xfrm>
            <a:off x="8601075" y="4865688"/>
            <a:ext cx="542925" cy="142875"/>
          </a:xfrm>
        </p:spPr>
        <p:txBody>
          <a:bodyPr/>
          <a:lstStyle/>
          <a:p>
            <a:pPr algn="r"/>
            <a:fld id="{12E11586-8851-4961-8E7F-363D0B691971}" type="datetime1">
              <a:rPr lang="en-US" smtClean="0"/>
              <a:t>10/10/2025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5584BA-74E2-46E1-68A8-622F11AF1719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7316788" y="4865688"/>
            <a:ext cx="1827212" cy="142875"/>
          </a:xfrm>
        </p:spPr>
        <p:txBody>
          <a:bodyPr/>
          <a:lstStyle/>
          <a:p>
            <a:pPr algn="r"/>
            <a:r>
              <a:rPr lang="en-US"/>
              <a:t>Presentation title, department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ED54C36-1120-883C-5E5C-D7C99827A245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8816975" y="4865688"/>
            <a:ext cx="327025" cy="142875"/>
          </a:xfrm>
        </p:spPr>
        <p:txBody>
          <a:bodyPr/>
          <a:lstStyle/>
          <a:p>
            <a:fld id="{EA146F29-519D-4C45-A00B-9A5AC736E74D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7282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>
            <a:extLst>
              <a:ext uri="{FF2B5EF4-FFF2-40B4-BE49-F238E27FC236}">
                <a16:creationId xmlns:a16="http://schemas.microsoft.com/office/drawing/2014/main" id="{F4F13761-3EDD-460F-8FB7-8C737187977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7523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5482A-CADF-0029-2F6A-BF2A44D110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098124A-493D-6EE6-9296-E5C98D93A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8" r="15534" b="14553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53" name="Gruppieren 45">
            <a:extLst>
              <a:ext uri="{FF2B5EF4-FFF2-40B4-BE49-F238E27FC236}">
                <a16:creationId xmlns:a16="http://schemas.microsoft.com/office/drawing/2014/main" id="{8BB77CE4-DCF1-3A0D-A579-FCE47C73FE43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54" name="AutoShape 3">
              <a:extLst>
                <a:ext uri="{FF2B5EF4-FFF2-40B4-BE49-F238E27FC236}">
                  <a16:creationId xmlns:a16="http://schemas.microsoft.com/office/drawing/2014/main" id="{2A05D2EF-E5B1-0F66-0323-2294D35390FB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C57242A9-2EEE-7BB4-2ED5-00EAA19FDC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83AB296E-33D0-496A-E592-2EE4247E5E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7">
              <a:extLst>
                <a:ext uri="{FF2B5EF4-FFF2-40B4-BE49-F238E27FC236}">
                  <a16:creationId xmlns:a16="http://schemas.microsoft.com/office/drawing/2014/main" id="{E7BB84B3-552B-B781-BEA5-C626A112DF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19CA13A9-2C40-D0EA-9A3D-3C88A04FDD9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6012922-8341-494F-4D17-CA1EE28920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5D0F5C32-1FD0-5625-C7DD-1015D3BF6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E10AD29D-54D2-2894-FF89-ADAE4B3425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F606F172-5AFF-A6A2-9351-F570B1DCDD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8D2D43B9-55EF-CBC8-CDB5-0E827CB7E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47898D32-ED5C-C855-F761-5F4FE3D52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8B195FCB-D2D8-6984-76FA-E022809CA7B8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4A7AE828-57B3-7154-1A32-35C6525E377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B56AE977-BA08-A3F3-C2EB-B6373E5283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70A4506C-7192-85FE-445F-D137D85828A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C831E7AA-32F0-7F97-D713-1666E148AB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FC48A38A-897E-ACA3-9C89-D882BE8A799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0F59E94E-F89A-FBA5-B885-8CF9B75DF1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B1AE4C2D-BF00-1C56-30F4-0831CEDD56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F8011C08-B185-FE0B-0EB2-409892869B8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:a16="http://schemas.microsoft.com/office/drawing/2014/main" id="{824A0399-B4A6-6881-6A04-E72446D7EE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34F331CB-8F55-0A8E-94E1-432A792470D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D337B800-A8BE-BC6B-CA92-862238B9654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119F8721-EF1A-CB6E-F1F7-3B0C8E9F0C8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:a16="http://schemas.microsoft.com/office/drawing/2014/main" id="{234FFAC0-4F32-D6A4-D540-4333D9153C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623B992F-CD34-FF23-2E9A-F41A21C958F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DE3EA6BC-064B-3AB4-F317-431F9CD6371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448F3DCC-9309-4203-E1CB-3619D70CD2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50B1FAB-0AC2-50F6-F5F4-C8783286AA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C24B763B-D065-30A1-0013-B4C084487D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:a16="http://schemas.microsoft.com/office/drawing/2014/main" id="{6FB38102-15BD-7BFC-EA36-F9B8574BE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76EBF916-FCC4-B4A3-F9CD-2ACD4C4F9ABC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:a16="http://schemas.microsoft.com/office/drawing/2014/main" id="{605B1DFE-0045-6B16-4B89-F26EBF7556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E0E272B0-2ED5-02AB-E8AE-3D21A83A76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:a16="http://schemas.microsoft.com/office/drawing/2014/main" id="{A9F758AF-588D-F479-AB87-DC021F38FC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A936E6EA-2F4C-D2CC-24C5-DD6728847D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:a16="http://schemas.microsoft.com/office/drawing/2014/main" id="{5179F3DC-8955-6E42-E500-1D55E48BDB3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528642A1-227B-259D-D448-802766DE8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:a16="http://schemas.microsoft.com/office/drawing/2014/main" id="{90C98652-CA9F-847F-4E13-A5F69B9312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366593D1-E511-FB9E-1A1D-67C6814F5B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:a16="http://schemas.microsoft.com/office/drawing/2014/main" id="{DB289AE9-E105-B99C-5EFB-A2AEE61A593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Textfeld 8">
            <a:extLst>
              <a:ext uri="{FF2B5EF4-FFF2-40B4-BE49-F238E27FC236}">
                <a16:creationId xmlns:a16="http://schemas.microsoft.com/office/drawing/2014/main" id="{305C70ED-B5C6-ED01-5CBC-FE2070B4DF54}"/>
              </a:ext>
            </a:extLst>
          </p:cNvPr>
          <p:cNvSpPr txBox="1"/>
          <p:nvPr/>
        </p:nvSpPr>
        <p:spPr>
          <a:xfrm>
            <a:off x="98662" y="1680711"/>
            <a:ext cx="3463688" cy="18466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>
                <a:solidFill>
                  <a:schemeClr val="bg1"/>
                </a:solidFill>
              </a:rPr>
              <a:t>The whole is greater than the sum of its parts</a:t>
            </a:r>
          </a:p>
          <a:p>
            <a:r>
              <a:rPr lang="en-US">
                <a:solidFill>
                  <a:schemeClr val="bg1"/>
                </a:solidFill>
              </a:rPr>
              <a:t> - Aristoteles</a:t>
            </a:r>
            <a:endParaRPr lang="en-US" sz="40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5451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A02C7F-2648-27D9-BC38-2F20433072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BD893D2-243A-586A-C680-A1273DB5BC4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812" r="7955" b="14524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53" name="Gruppieren 45">
            <a:extLst>
              <a:ext uri="{FF2B5EF4-FFF2-40B4-BE49-F238E27FC236}">
                <a16:creationId xmlns:a16="http://schemas.microsoft.com/office/drawing/2014/main" id="{DE0D2232-C079-D6A8-874B-18E5C8EA8CFB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54" name="AutoShape 3">
              <a:extLst>
                <a:ext uri="{FF2B5EF4-FFF2-40B4-BE49-F238E27FC236}">
                  <a16:creationId xmlns:a16="http://schemas.microsoft.com/office/drawing/2014/main" id="{F9799968-45B2-289C-FF43-040719DAFDA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76D9BEBE-61C0-DF2D-B214-909632CE1F7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59146A39-16B3-2B89-7616-1A07D75063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7">
              <a:extLst>
                <a:ext uri="{FF2B5EF4-FFF2-40B4-BE49-F238E27FC236}">
                  <a16:creationId xmlns:a16="http://schemas.microsoft.com/office/drawing/2014/main" id="{1BBF9691-591F-512C-D95B-9B236C29A3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2FA8F1F5-F0E1-B3BC-9EB3-620B5094FC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7D6214E0-DA1D-4FDB-1A9F-F1541BB388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AAC7F794-B69B-B603-E4E1-319C393DF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1E4444BB-5994-9D32-3A3A-5E4CFD678EB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3677C15A-752F-7868-320D-90D820D8566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69DDAE85-B4DF-0D27-071E-BE4B7CE48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EA200708-59BC-A651-F6EA-246B46C223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D8F82D85-D008-4D2C-A0AD-0DCB5BB44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489581CE-4567-AA63-4058-F19E9DFE38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A4283F8D-ED4E-69E6-C1B5-F28719E516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4E8FD8FD-DBD5-5E73-7753-54EAA9DC38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CAE73B1C-82F5-5CB7-873D-E1D84119C1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286297D0-0505-66B7-F193-23AF1041A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2E410625-0D57-7C9D-407C-FB3554689C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2A71C3CB-B4CF-96BE-7F3C-59C50CD103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83AA118B-AC2C-6991-174F-18379AC066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:a16="http://schemas.microsoft.com/office/drawing/2014/main" id="{BD50D63B-7D9A-5192-3FE4-555C94F39E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F3D8CF47-5593-C44A-3EA0-E530D8C3C2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C79FBBB0-507F-718B-FD0A-5A1D45FA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77ACC1F0-9A0F-F209-876C-AA7B116BE1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:a16="http://schemas.microsoft.com/office/drawing/2014/main" id="{4E02D6C0-38EA-7BBB-3216-F42EA0A4D5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951EFA07-C10A-A0FE-171F-34654F93D03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89333FA4-B11E-6282-AB9F-0B84C49460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E3674152-6B99-5E88-F672-4CA8528AF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2DD54E52-B480-1AC0-3D36-528828E4F0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669CAD54-B242-D777-E06F-9121200490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:a16="http://schemas.microsoft.com/office/drawing/2014/main" id="{ED48B51E-5F95-E0C3-4816-32ABEE2A1B0A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A2400847-F200-87D6-FC0E-1551B7143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:a16="http://schemas.microsoft.com/office/drawing/2014/main" id="{71B8C49B-88CF-63BF-E4CD-16559DD3260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4C520E2C-8C21-B19B-596D-7318C330E3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:a16="http://schemas.microsoft.com/office/drawing/2014/main" id="{3F75E2F3-79C9-7350-D949-F79E6EDC2F3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87F353C2-778A-95B3-2516-15DD6FC8F4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:a16="http://schemas.microsoft.com/office/drawing/2014/main" id="{8E1D1C79-8717-ED92-08BB-56A9B297E8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51661326-0059-0C6A-132D-570886A331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:a16="http://schemas.microsoft.com/office/drawing/2014/main" id="{9D680C2E-5D0A-2935-B896-6948C34AF1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906E9218-F54A-97B5-8619-0C490393D6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:a16="http://schemas.microsoft.com/office/drawing/2014/main" id="{D6B341DC-9D9F-B617-8654-7889E580C5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09F56074-4D14-386C-D0AF-246FD1077F18}"/>
              </a:ext>
            </a:extLst>
          </p:cNvPr>
          <p:cNvSpPr txBox="1"/>
          <p:nvPr/>
        </p:nvSpPr>
        <p:spPr>
          <a:xfrm>
            <a:off x="179388" y="1171703"/>
            <a:ext cx="371753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Arial" panose="020B0604020202020204"/>
              </a:rPr>
              <a:t>Unlocking new use cases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4217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E7F144-AD9B-7DB6-77B6-DC12B302FB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1A78869-CC4E-2E61-CF14-B2520260EF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812" r="7955" b="14524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53" name="Gruppieren 45">
            <a:extLst>
              <a:ext uri="{FF2B5EF4-FFF2-40B4-BE49-F238E27FC236}">
                <a16:creationId xmlns:a16="http://schemas.microsoft.com/office/drawing/2014/main" id="{435CD52E-9E75-114B-416E-6F791BC37DF4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54" name="AutoShape 3">
              <a:extLst>
                <a:ext uri="{FF2B5EF4-FFF2-40B4-BE49-F238E27FC236}">
                  <a16:creationId xmlns:a16="http://schemas.microsoft.com/office/drawing/2014/main" id="{352206E9-5292-049C-001F-03731B48E704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3320F5F0-D529-D6F7-CDCB-8431111FDF9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F17A7DEC-E165-3FA5-B600-09BCBFDC14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7">
              <a:extLst>
                <a:ext uri="{FF2B5EF4-FFF2-40B4-BE49-F238E27FC236}">
                  <a16:creationId xmlns:a16="http://schemas.microsoft.com/office/drawing/2014/main" id="{AEF48046-D782-80D6-D2D1-BC830DDB1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7B4F9F78-5D52-3CF1-47D9-10AA772048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3F51C7C9-5139-FBE9-C188-15D59FB43E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2FA171E0-9827-6271-F328-BEC7BE271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FDFC9ACE-1063-951F-8FD7-17374C9D7AE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D87E8621-1DCC-8C38-338E-18476EB0C5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3631FF39-D5DA-0871-2EAC-32B4E038EAA3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E4673065-9499-43A1-83E5-3D29288BBE5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5C4F1A60-63DF-18C5-7D49-623D4D052D85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345228B2-E2A9-78B5-2AA0-81FD7DD2DBF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1725391F-ABD9-E30A-80F2-69DA7D43E2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167589B3-572B-C87B-A30D-30DCA3D4BD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BBAF2FD9-5785-DEBC-2CD8-BD16B804C6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C5A0D245-5F28-9228-8595-2A25D15D1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C76943F5-CB34-C5BC-3009-FBC09A6B9E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728385C7-1E4E-C20F-1F6B-BDB283EE3A20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7BC55E9C-D435-E474-5235-AB998ACD8B7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:a16="http://schemas.microsoft.com/office/drawing/2014/main" id="{EDA31ED3-DB4C-19DB-4211-83EC893E783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6F55569B-A952-3491-0DD0-C89FD0D646B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E5AB0080-617A-3C91-9E24-B31D8994EF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62AF0B44-A305-0A3F-E65C-007AA4C4991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:a16="http://schemas.microsoft.com/office/drawing/2014/main" id="{9F7086A2-8388-5220-8518-FB715EC9BD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C15815F7-CD06-3CBE-AB90-497A5F38516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6B60407B-79CB-2128-5B3F-F4E163272DF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4BDE8DA7-771E-6E27-FC5F-3EFEF5DE281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D4086B25-F346-BB07-E764-1DA8BB44790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5ACBFE88-E7BF-3B5B-4659-27A0327C8F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:a16="http://schemas.microsoft.com/office/drawing/2014/main" id="{A4911267-85CD-A3D6-F094-D4F3A671439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4F85AF9A-51FE-B6C9-1C99-33CB35A49259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:a16="http://schemas.microsoft.com/office/drawing/2014/main" id="{156A95C3-386D-BE42-960B-9E5F751871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72131CBF-768D-0BC7-F1AB-C6F334148C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:a16="http://schemas.microsoft.com/office/drawing/2014/main" id="{E0725FD1-6658-DA8B-BD23-43FB3BCBD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F083096F-F051-5B74-094C-DE5541987D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:a16="http://schemas.microsoft.com/office/drawing/2014/main" id="{8739C964-AD64-242E-50BB-CFA15480F6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5F3F4481-DFF7-F2FD-2DA1-A853C8AC0D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:a16="http://schemas.microsoft.com/office/drawing/2014/main" id="{107FF6A9-5410-60E1-D7FC-54D4C86073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B4DF3CF-A943-180F-C9E9-063B28C83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:a16="http://schemas.microsoft.com/office/drawing/2014/main" id="{4BCF1328-D174-CC77-1913-23A1580E17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4105D189-221C-489D-0CBD-15A7DFC6C0F6}"/>
              </a:ext>
            </a:extLst>
          </p:cNvPr>
          <p:cNvSpPr txBox="1"/>
          <p:nvPr/>
        </p:nvSpPr>
        <p:spPr>
          <a:xfrm>
            <a:off x="149754" y="161924"/>
            <a:ext cx="371753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Arial" panose="020B0604020202020204"/>
              </a:rPr>
              <a:t>Unlocking new use cases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9FA99B8-D66C-3D97-9405-F03E165F989D}"/>
              </a:ext>
            </a:extLst>
          </p:cNvPr>
          <p:cNvSpPr/>
          <p:nvPr/>
        </p:nvSpPr>
        <p:spPr>
          <a:xfrm>
            <a:off x="606425" y="2331245"/>
            <a:ext cx="7826375" cy="224710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39000">
                <a:srgbClr val="FFFFFF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49C0B7-3735-1672-E8C9-2FF79211EA89}"/>
              </a:ext>
            </a:extLst>
          </p:cNvPr>
          <p:cNvSpPr txBox="1"/>
          <p:nvPr/>
        </p:nvSpPr>
        <p:spPr>
          <a:xfrm>
            <a:off x="858173" y="3550495"/>
            <a:ext cx="1559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>
                <a:solidFill>
                  <a:schemeClr val="bg2"/>
                </a:solidFill>
              </a:rPr>
              <a:t>Payment Flow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869CA6-3494-DFB3-803F-1DCFA73FD210}"/>
              </a:ext>
            </a:extLst>
          </p:cNvPr>
          <p:cNvSpPr txBox="1"/>
          <p:nvPr/>
        </p:nvSpPr>
        <p:spPr>
          <a:xfrm>
            <a:off x="2939892" y="3008177"/>
            <a:ext cx="346741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Streamline separate steps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Limit data that is shared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Proof of payment</a:t>
            </a:r>
          </a:p>
        </p:txBody>
      </p:sp>
      <p:pic>
        <p:nvPicPr>
          <p:cNvPr id="8" name="Graphic 7" descr="Workflow with solid fill">
            <a:extLst>
              <a:ext uri="{FF2B5EF4-FFF2-40B4-BE49-F238E27FC236}">
                <a16:creationId xmlns:a16="http://schemas.microsoft.com/office/drawing/2014/main" id="{ACB67D33-0C82-90DD-E33F-1EAB6BDB8F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17613" y="2655986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162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B317B4-0C3A-15B9-BE5E-2F1862439B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53CCD1-6FD1-34D5-F8C6-D45BB3C1EAB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r="7955" b="14524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53" name="Gruppieren 45">
            <a:extLst>
              <a:ext uri="{FF2B5EF4-FFF2-40B4-BE49-F238E27FC236}">
                <a16:creationId xmlns:a16="http://schemas.microsoft.com/office/drawing/2014/main" id="{7B857223-E008-F6D5-7E92-ADEEB25AB15B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54" name="AutoShape 3">
              <a:extLst>
                <a:ext uri="{FF2B5EF4-FFF2-40B4-BE49-F238E27FC236}">
                  <a16:creationId xmlns:a16="http://schemas.microsoft.com/office/drawing/2014/main" id="{4934D05E-08BD-BF26-D7AA-B1DB54EC36E9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E261F36C-C983-57F9-B26E-23694CBD103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D7C3A7E3-1CCD-4A87-F7D7-C5690D721C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7">
              <a:extLst>
                <a:ext uri="{FF2B5EF4-FFF2-40B4-BE49-F238E27FC236}">
                  <a16:creationId xmlns:a16="http://schemas.microsoft.com/office/drawing/2014/main" id="{25D59795-3CFC-AB7F-4916-75F4A150F5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9D609097-09C4-04E8-D5FF-BAD5392BFA7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8356F5EF-8844-E52B-1B09-5592420AC1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FF6E001F-3272-51B0-AE3C-4E734FC972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2467B9B8-86B5-B2D1-292D-76FF971EDE8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ABE1DDDF-DB93-9C47-DBF7-24C378C5A92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C78A888C-F3F4-D13A-31CC-689F75CD9A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85AE87A5-F444-AF57-4AFA-C1572AC9B65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87186912-F709-8291-6DC7-2C5E7DEC235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AE77A1C4-6029-17C3-7B0A-1DD3E29D1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E425F013-F1CB-1BFF-3551-E385E21FB2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9F7C1AEC-7CBB-3D11-8375-6ED619A9DD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B3FD7CDF-FE15-F46E-2613-FBA361F6B9C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B798D5FC-05FB-FBFF-49FE-E4B4867180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F53F2154-117B-CBE2-505F-B8E34FB3E9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220A934E-9D51-18FB-1548-8D51EEE697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BAAD06B4-0BEF-77F6-E3BA-387D9AF8A4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:a16="http://schemas.microsoft.com/office/drawing/2014/main" id="{63A0FF92-CE1F-C780-57E6-CB90E2194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0A8A9B62-EB20-A668-D339-DC87BD77E5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ADA4FE7E-5715-D9CD-32F6-4D9A5A8509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6E539995-209A-85F4-7B43-CEA1F3E1582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:a16="http://schemas.microsoft.com/office/drawing/2014/main" id="{6C67A2E2-F482-1DFA-65C6-21DDBCF96AD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B74E8461-7715-E4FF-98E3-19F4A6D8A175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D886B7DE-4D0A-3FC6-5AE0-5A1B2ED0030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4B962902-EF81-B9B6-476F-9225FEA5CE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46A680E5-6D32-5A49-8FB6-699072E75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EFC80DFA-19A6-09C9-9003-67904CD6FD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:a16="http://schemas.microsoft.com/office/drawing/2014/main" id="{B5EC0E61-F8BA-F25C-64F4-7362B582F18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4FA35FF9-01F0-B991-C54E-95E2D7FF2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:a16="http://schemas.microsoft.com/office/drawing/2014/main" id="{3A3FB927-CD5B-1A85-08D7-D27187CEA23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703067E0-3918-CCFD-8439-EE25A3FD5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:a16="http://schemas.microsoft.com/office/drawing/2014/main" id="{C9604CA8-4044-3328-D1C4-B53F0175F32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99CA12E6-29F1-63C9-B619-B4161D87D7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:a16="http://schemas.microsoft.com/office/drawing/2014/main" id="{9CEB10D0-F48E-9E35-CCB4-245E15383BE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96838A2D-953C-1837-B450-71084ED47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:a16="http://schemas.microsoft.com/office/drawing/2014/main" id="{A36DA65B-2FDD-D44C-17C5-33B767C06E1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3701C0E9-3590-85C2-5A89-F69B7D3E8F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:a16="http://schemas.microsoft.com/office/drawing/2014/main" id="{74AEBB78-528E-2143-AADF-D07B440FA4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8F182753-E5AF-8735-7B21-BE0ED633C22E}"/>
              </a:ext>
            </a:extLst>
          </p:cNvPr>
          <p:cNvSpPr txBox="1"/>
          <p:nvPr/>
        </p:nvSpPr>
        <p:spPr>
          <a:xfrm>
            <a:off x="149754" y="161924"/>
            <a:ext cx="371753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Arial" panose="020B0604020202020204"/>
              </a:rPr>
              <a:t>Unlocking new use cases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DB91AC-BF6B-889A-0C07-408A5218C521}"/>
              </a:ext>
            </a:extLst>
          </p:cNvPr>
          <p:cNvSpPr/>
          <p:nvPr/>
        </p:nvSpPr>
        <p:spPr>
          <a:xfrm>
            <a:off x="606425" y="2331245"/>
            <a:ext cx="7826375" cy="224710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39000">
                <a:srgbClr val="FFFFFF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C4A1E9-EE58-96D1-4C52-B2ED5322C60F}"/>
              </a:ext>
            </a:extLst>
          </p:cNvPr>
          <p:cNvSpPr txBox="1"/>
          <p:nvPr/>
        </p:nvSpPr>
        <p:spPr>
          <a:xfrm>
            <a:off x="858173" y="3550495"/>
            <a:ext cx="1559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 dirty="0">
                <a:solidFill>
                  <a:schemeClr val="bg2"/>
                </a:solidFill>
              </a:rPr>
              <a:t>Payment Flow</a:t>
            </a:r>
          </a:p>
        </p:txBody>
      </p:sp>
      <p:pic>
        <p:nvPicPr>
          <p:cNvPr id="8" name="Graphic 7" descr="Workflow with solid fill">
            <a:extLst>
              <a:ext uri="{FF2B5EF4-FFF2-40B4-BE49-F238E27FC236}">
                <a16:creationId xmlns:a16="http://schemas.microsoft.com/office/drawing/2014/main" id="{7038ACB9-12B8-47E4-0597-1AA0968766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217613" y="2655986"/>
            <a:ext cx="914400" cy="914400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77036166-4353-7E53-4717-0550634517C1}"/>
              </a:ext>
            </a:extLst>
          </p:cNvPr>
          <p:cNvSpPr/>
          <p:nvPr/>
        </p:nvSpPr>
        <p:spPr>
          <a:xfrm>
            <a:off x="3292437" y="2500745"/>
            <a:ext cx="3677988" cy="1943702"/>
          </a:xfrm>
          <a:prstGeom prst="rect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E71030E-DF28-069F-E3A7-4F3181CEF768}"/>
              </a:ext>
            </a:extLst>
          </p:cNvPr>
          <p:cNvSpPr/>
          <p:nvPr/>
        </p:nvSpPr>
        <p:spPr>
          <a:xfrm>
            <a:off x="3499624" y="2655985"/>
            <a:ext cx="1195051" cy="1674785"/>
          </a:xfrm>
          <a:prstGeom prst="rect">
            <a:avLst/>
          </a:prstGeom>
          <a:solidFill>
            <a:schemeClr val="tx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dirty="0">
                <a:solidFill>
                  <a:schemeClr val="accent1"/>
                </a:solidFill>
              </a:rPr>
              <a:t>Wallet</a:t>
            </a:r>
          </a:p>
        </p:txBody>
      </p:sp>
      <p:pic>
        <p:nvPicPr>
          <p:cNvPr id="12" name="Graphic 11" descr="Employee badge with solid fill">
            <a:extLst>
              <a:ext uri="{FF2B5EF4-FFF2-40B4-BE49-F238E27FC236}">
                <a16:creationId xmlns:a16="http://schemas.microsoft.com/office/drawing/2014/main" id="{29442D7C-721C-DB41-80E9-60A284C2DD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98053" y="2911914"/>
            <a:ext cx="598194" cy="598194"/>
          </a:xfrm>
          <a:prstGeom prst="rect">
            <a:avLst/>
          </a:prstGeom>
        </p:spPr>
      </p:pic>
      <p:pic>
        <p:nvPicPr>
          <p:cNvPr id="14" name="Graphic 13" descr="Money with solid fill">
            <a:extLst>
              <a:ext uri="{FF2B5EF4-FFF2-40B4-BE49-F238E27FC236}">
                <a16:creationId xmlns:a16="http://schemas.microsoft.com/office/drawing/2014/main" id="{B9078FD7-644E-C4F1-F4BE-374C0BCB70C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848191" y="3658524"/>
            <a:ext cx="497915" cy="497915"/>
          </a:xfrm>
          <a:prstGeom prst="rect">
            <a:avLst/>
          </a:prstGeom>
        </p:spPr>
      </p:pic>
      <p:pic>
        <p:nvPicPr>
          <p:cNvPr id="16" name="Graphic 15" descr="Register with solid fill">
            <a:extLst>
              <a:ext uri="{FF2B5EF4-FFF2-40B4-BE49-F238E27FC236}">
                <a16:creationId xmlns:a16="http://schemas.microsoft.com/office/drawing/2014/main" id="{4E11879C-57B2-442C-67C6-89DC1374AEF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624946" y="3052908"/>
            <a:ext cx="914400" cy="914400"/>
          </a:xfrm>
          <a:prstGeom prst="rect">
            <a:avLst/>
          </a:prstGeom>
        </p:spPr>
      </p:pic>
      <p:pic>
        <p:nvPicPr>
          <p:cNvPr id="18" name="Graphic 17" descr="Flag with solid fill">
            <a:extLst>
              <a:ext uri="{FF2B5EF4-FFF2-40B4-BE49-F238E27FC236}">
                <a16:creationId xmlns:a16="http://schemas.microsoft.com/office/drawing/2014/main" id="{5C40867F-3DB6-D43B-1B10-A4F94032A4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160278" y="2915044"/>
            <a:ext cx="506270" cy="50627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7597129C-97AC-39EB-D975-29DD8CCAF6D4}"/>
              </a:ext>
            </a:extLst>
          </p:cNvPr>
          <p:cNvSpPr txBox="1"/>
          <p:nvPr/>
        </p:nvSpPr>
        <p:spPr>
          <a:xfrm>
            <a:off x="5856401" y="2569078"/>
            <a:ext cx="11140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b="1" dirty="0">
                <a:solidFill>
                  <a:srgbClr val="FF0000"/>
                </a:solidFill>
              </a:rPr>
              <a:t>Check </a:t>
            </a:r>
            <a:r>
              <a:rPr lang="de-DE" sz="1050" b="1" dirty="0" err="1">
                <a:solidFill>
                  <a:srgbClr val="FF0000"/>
                </a:solidFill>
              </a:rPr>
              <a:t>based</a:t>
            </a:r>
            <a:r>
              <a:rPr lang="de-DE" sz="1050" b="1" dirty="0">
                <a:solidFill>
                  <a:srgbClr val="FF0000"/>
                </a:solidFill>
              </a:rPr>
              <a:t> on item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E16A015-8C77-8B02-F93D-D9EE68CA8D66}"/>
              </a:ext>
            </a:extLst>
          </p:cNvPr>
          <p:cNvCxnSpPr>
            <a:cxnSpLocks/>
          </p:cNvCxnSpPr>
          <p:nvPr/>
        </p:nvCxnSpPr>
        <p:spPr>
          <a:xfrm flipH="1" flipV="1">
            <a:off x="4466443" y="3128266"/>
            <a:ext cx="1228699" cy="210303"/>
          </a:xfrm>
          <a:prstGeom prst="straightConnector1">
            <a:avLst/>
          </a:prstGeom>
          <a:ln w="38100">
            <a:solidFill>
              <a:schemeClr val="bg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D16589C-B109-42A0-5171-9AFB74CD6BE9}"/>
              </a:ext>
            </a:extLst>
          </p:cNvPr>
          <p:cNvSpPr txBox="1"/>
          <p:nvPr/>
        </p:nvSpPr>
        <p:spPr>
          <a:xfrm rot="595828">
            <a:off x="4754922" y="2982711"/>
            <a:ext cx="84310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b="1" dirty="0">
                <a:solidFill>
                  <a:schemeClr val="bg2"/>
                </a:solidFill>
              </a:rPr>
              <a:t>&gt;18 y/o?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6C8E0ED-A972-FB5C-EA94-C5591A4A9532}"/>
              </a:ext>
            </a:extLst>
          </p:cNvPr>
          <p:cNvCxnSpPr>
            <a:cxnSpLocks/>
          </p:cNvCxnSpPr>
          <p:nvPr/>
        </p:nvCxnSpPr>
        <p:spPr>
          <a:xfrm flipH="1">
            <a:off x="4435926" y="3658524"/>
            <a:ext cx="1259216" cy="236227"/>
          </a:xfrm>
          <a:prstGeom prst="straightConnector1">
            <a:avLst/>
          </a:prstGeom>
          <a:ln w="38100">
            <a:solidFill>
              <a:schemeClr val="bg2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8EC0B439-470B-FC9A-EDF1-68575DBAFBFE}"/>
              </a:ext>
            </a:extLst>
          </p:cNvPr>
          <p:cNvSpPr txBox="1"/>
          <p:nvPr/>
        </p:nvSpPr>
        <p:spPr>
          <a:xfrm rot="21032597">
            <a:off x="4695223" y="3524597"/>
            <a:ext cx="84310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050" b="1" dirty="0">
                <a:solidFill>
                  <a:schemeClr val="bg2"/>
                </a:solidFill>
              </a:rPr>
              <a:t>Payment</a:t>
            </a:r>
          </a:p>
        </p:txBody>
      </p:sp>
    </p:spTree>
    <p:extLst>
      <p:ext uri="{BB962C8B-B14F-4D97-AF65-F5344CB8AC3E}">
        <p14:creationId xmlns:p14="http://schemas.microsoft.com/office/powerpoint/2010/main" val="38254492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BBF005-882D-D67C-DAA7-8336E2084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B3C6EA1-A8E7-44FF-A9E2-4D8077B56B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r="7955" b="14524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53" name="Gruppieren 45">
            <a:extLst>
              <a:ext uri="{FF2B5EF4-FFF2-40B4-BE49-F238E27FC236}">
                <a16:creationId xmlns:a16="http://schemas.microsoft.com/office/drawing/2014/main" id="{9C247DE8-A829-F9EF-1478-9218B2E8A3BF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54" name="AutoShape 3">
              <a:extLst>
                <a:ext uri="{FF2B5EF4-FFF2-40B4-BE49-F238E27FC236}">
                  <a16:creationId xmlns:a16="http://schemas.microsoft.com/office/drawing/2014/main" id="{FF0A4B1F-5D81-D88E-0041-695F710BEA28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1CC4CDA6-8C19-4626-9B3E-AA7E2D1821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DAF7F2CA-B9BC-4797-D92D-EA1F9CC34F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7">
              <a:extLst>
                <a:ext uri="{FF2B5EF4-FFF2-40B4-BE49-F238E27FC236}">
                  <a16:creationId xmlns:a16="http://schemas.microsoft.com/office/drawing/2014/main" id="{841C776C-E3CF-3A3F-AF4C-4F27B196D1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301E5D07-C206-7047-9672-39FD8DCA7E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615D4CFD-F066-84F3-6A36-E548C943A6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1B2F30AA-40A1-7627-04AC-358B61A73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82E8A7DD-3B03-3298-2070-BEA21A9CA8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A6FDEA8E-8324-9863-2A83-DA3CDFE16D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E5A70833-62BD-82F0-8C09-D1D66FC30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2087AFE8-A326-1034-66F6-8D43EAB1A53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341D0B85-D578-CDD8-7645-99CE58BE10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AE0039FB-D081-2A87-5B38-858E6C66F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1385E638-3878-6C89-E569-9A5ED466BF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13A05EAE-D662-0A12-A08F-A4A5BE1767B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55B12A9B-3F03-D5A2-390D-44BD19ABAD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3C8A06E7-C83F-1CC7-D1E5-F4225D8B8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41C12AEF-47FF-357D-7D89-24E96F85A4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75BC7CBB-462A-75F3-4227-B676DE6F8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207C8D6E-C177-21CE-F44A-F1757EC52B6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:a16="http://schemas.microsoft.com/office/drawing/2014/main" id="{7A390560-001A-D70D-A032-FE910F6898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94CB2975-C888-48EF-0A84-973815ACE2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E249B6A5-60CC-F605-B7B2-785D517BF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704DD316-5166-5A29-EE60-E161E8B66E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:a16="http://schemas.microsoft.com/office/drawing/2014/main" id="{34AC6C05-DBAF-8A63-2DA2-CFAC90431E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937D04AC-219E-E9D9-5E9C-C819E4F0D1E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0436B48C-6521-B2D7-2522-7B92071700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15A0F113-937B-3036-31D5-14CDFB59C4A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E2B71F8D-95E6-037E-9EDC-A7D0463CF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58E12CAE-E8E9-B27C-F990-C661E56985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:a16="http://schemas.microsoft.com/office/drawing/2014/main" id="{6D806B39-0E38-BE90-D8C2-46B9B31803F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D3E946EF-F642-1A6A-4B05-78048C7D0AED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:a16="http://schemas.microsoft.com/office/drawing/2014/main" id="{8745D754-564B-1F65-B754-74A2449475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74D15AD4-2E8A-54C2-3722-EAEE526AA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:a16="http://schemas.microsoft.com/office/drawing/2014/main" id="{83F7632F-21F6-B6E0-FD19-D9AEB420E3C0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BDD02EB1-117E-C9C2-FE54-A0104F3398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:a16="http://schemas.microsoft.com/office/drawing/2014/main" id="{C31FF2A5-5258-2E24-3344-4759549C7E4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EA0F4E93-C9D7-0116-1E1B-67FAD89CC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:a16="http://schemas.microsoft.com/office/drawing/2014/main" id="{8A6E55B6-F32F-AE34-F715-7B738502E7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3C017B1A-E56F-0DBB-4913-9BF8CF77F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:a16="http://schemas.microsoft.com/office/drawing/2014/main" id="{558F6E5D-4F65-3441-6CE5-F757AF61D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D0513957-95E8-C35F-0F7B-11BC34419CA2}"/>
              </a:ext>
            </a:extLst>
          </p:cNvPr>
          <p:cNvSpPr txBox="1"/>
          <p:nvPr/>
        </p:nvSpPr>
        <p:spPr>
          <a:xfrm>
            <a:off x="149754" y="161924"/>
            <a:ext cx="371753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Arial" panose="020B0604020202020204"/>
              </a:rPr>
              <a:t>Unlocking new use cases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FE016BB-7C12-2564-5770-30CDF3162A98}"/>
              </a:ext>
            </a:extLst>
          </p:cNvPr>
          <p:cNvSpPr/>
          <p:nvPr/>
        </p:nvSpPr>
        <p:spPr>
          <a:xfrm>
            <a:off x="606425" y="2331245"/>
            <a:ext cx="7826375" cy="224710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39000">
                <a:srgbClr val="FFFFFF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CD736A0-A33E-08F8-2090-87CA6C6391A4}"/>
              </a:ext>
            </a:extLst>
          </p:cNvPr>
          <p:cNvSpPr txBox="1"/>
          <p:nvPr/>
        </p:nvSpPr>
        <p:spPr>
          <a:xfrm>
            <a:off x="858173" y="3550495"/>
            <a:ext cx="1559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>
                <a:solidFill>
                  <a:schemeClr val="bg2"/>
                </a:solidFill>
              </a:rPr>
              <a:t>Privacy </a:t>
            </a:r>
            <a:r>
              <a:rPr lang="de-DE" b="1" err="1">
                <a:solidFill>
                  <a:schemeClr val="bg2"/>
                </a:solidFill>
              </a:rPr>
              <a:t>Protection</a:t>
            </a:r>
            <a:endParaRPr lang="de-DE" b="1">
              <a:solidFill>
                <a:schemeClr val="bg2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C8B3E5-1A2F-DA16-58B1-053A17024723}"/>
              </a:ext>
            </a:extLst>
          </p:cNvPr>
          <p:cNvSpPr txBox="1"/>
          <p:nvPr/>
        </p:nvSpPr>
        <p:spPr>
          <a:xfrm>
            <a:off x="2939893" y="2761957"/>
            <a:ext cx="3786876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Only share absolutely </a:t>
            </a:r>
            <a:br>
              <a:rPr lang="en-US" sz="1600">
                <a:solidFill>
                  <a:schemeClr val="bg2"/>
                </a:solidFill>
              </a:rPr>
            </a:br>
            <a:r>
              <a:rPr lang="en-US" sz="1600">
                <a:solidFill>
                  <a:schemeClr val="bg2"/>
                </a:solidFill>
              </a:rPr>
              <a:t>necessary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Data sovereignty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Protection of shared data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Trusted integration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1616178-7DC6-5ECE-D10D-F0B71D73B9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6338" y="2655907"/>
            <a:ext cx="914479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9201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5D7132-AA98-57D5-A9B9-CC5F0CF68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BEDAD0-A0FA-765D-2F8C-7BF4FBC6CC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812" r="7955" b="14524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53" name="Gruppieren 45">
            <a:extLst>
              <a:ext uri="{FF2B5EF4-FFF2-40B4-BE49-F238E27FC236}">
                <a16:creationId xmlns:a16="http://schemas.microsoft.com/office/drawing/2014/main" id="{20F2F839-BB84-F54B-AB91-C8FFB7EEE86C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54" name="AutoShape 3">
              <a:extLst>
                <a:ext uri="{FF2B5EF4-FFF2-40B4-BE49-F238E27FC236}">
                  <a16:creationId xmlns:a16="http://schemas.microsoft.com/office/drawing/2014/main" id="{140181FB-99E5-D9DC-FF61-EC55BC083C5F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0B15393D-E2CD-A90F-4B3F-A7A246DF3BC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F876C09B-921D-33C4-E17A-0BA79F9C14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7">
              <a:extLst>
                <a:ext uri="{FF2B5EF4-FFF2-40B4-BE49-F238E27FC236}">
                  <a16:creationId xmlns:a16="http://schemas.microsoft.com/office/drawing/2014/main" id="{B9DC3684-831C-77B0-6EF8-E98DA3C448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4617AA83-C1F5-6D58-466F-3507AF0BD0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3DC38E5-4AA3-1B0C-F950-A18BA73D4A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214B619D-6AE5-A295-B93E-8E9E550F71BE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42006678-CF9F-FE28-7164-0B511A066B5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A84DF432-9C20-4459-5BFC-F661DB52BF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1360C27E-D9EC-6402-2540-349E89AB9F5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829C12A4-010D-8C07-D2A8-1E426F2C50E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39F20698-6FF3-2A6F-6ACA-8FB618D1AE6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DE1493D5-CA5E-47A3-224D-0CBDC0350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3241B82-C5D2-9760-0468-2C6E747EC1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07BEE856-22FC-855A-F86B-3FE34F1C45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4F9E18B9-90F2-75BD-F755-E9C927E38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FD182E52-B333-B377-3A21-23A21A3B54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A37276FC-12AA-6B48-59E8-361B348D2AA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AB59320E-AC7C-1B20-E6C9-DF26DD378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EC490A1C-0FBD-6499-C217-74461356E1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:a16="http://schemas.microsoft.com/office/drawing/2014/main" id="{3FB6AE3A-29D5-8AAB-E935-A8EE1A8A4D4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B19E298D-C655-D1E1-0316-6F330E9257A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29FD3DC4-C90A-5651-8880-4D5D9051CD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3CB77264-93B7-4F09-112F-05F8E17E17C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:a16="http://schemas.microsoft.com/office/drawing/2014/main" id="{E865520E-807D-BB50-39AA-1C2D94C84D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73DEAF7C-D774-FDFF-2F7F-41C436DC5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4DBFF992-50AC-654D-D533-340F56B4EB1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18DF98E3-2D3C-52FB-C0DC-37BA2B0225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D39A85CD-DA07-84F0-8A75-6E5CBEDFC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F422AE12-A061-469A-6936-25E5D43AC1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:a16="http://schemas.microsoft.com/office/drawing/2014/main" id="{8AEF0ADC-74F4-F354-D37C-DB36456F72A6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AC7D6A1B-B04A-10E4-C036-A1C0C9A05FA3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:a16="http://schemas.microsoft.com/office/drawing/2014/main" id="{23DFB758-0E47-2936-BCB5-937896B137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4CAE6F3C-0645-AD2D-DD5B-637D8B81975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:a16="http://schemas.microsoft.com/office/drawing/2014/main" id="{EFDB94F4-78C4-35A1-D227-7B5B8326CE1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1ABDF152-D6AA-C395-E849-B0D4B0BFAF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:a16="http://schemas.microsoft.com/office/drawing/2014/main" id="{250C9C38-61F8-3DD3-2132-FF68F780962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C08C29CB-854A-9C00-9B98-FF1E694E26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:a16="http://schemas.microsoft.com/office/drawing/2014/main" id="{CEA6CFA8-0D79-4F9F-212E-31B02FA1974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613AACDC-B214-A022-CE58-1B2CF75945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:a16="http://schemas.microsoft.com/office/drawing/2014/main" id="{620F3E32-56E9-F080-922F-08CECE161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6703CC5D-8BD5-F7AE-141F-4E65D111E2E0}"/>
              </a:ext>
            </a:extLst>
          </p:cNvPr>
          <p:cNvSpPr txBox="1"/>
          <p:nvPr/>
        </p:nvSpPr>
        <p:spPr>
          <a:xfrm>
            <a:off x="149754" y="161924"/>
            <a:ext cx="371753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Arial" panose="020B0604020202020204"/>
              </a:rPr>
              <a:t>Unlocking new use cases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93864A1-6775-76A6-F739-321276C1C82B}"/>
              </a:ext>
            </a:extLst>
          </p:cNvPr>
          <p:cNvSpPr/>
          <p:nvPr/>
        </p:nvSpPr>
        <p:spPr>
          <a:xfrm>
            <a:off x="606425" y="2331245"/>
            <a:ext cx="7826375" cy="224710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39000">
                <a:srgbClr val="FFFFFF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F804A0-3B01-CF6A-07B6-9D1C87E19F56}"/>
              </a:ext>
            </a:extLst>
          </p:cNvPr>
          <p:cNvSpPr txBox="1"/>
          <p:nvPr/>
        </p:nvSpPr>
        <p:spPr>
          <a:xfrm>
            <a:off x="858173" y="3550495"/>
            <a:ext cx="15590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>
                <a:solidFill>
                  <a:schemeClr val="bg2"/>
                </a:solidFill>
              </a:rPr>
              <a:t>Trust in Payments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9EB0A9-1242-9D8C-DB24-0B61E1FD03BD}"/>
              </a:ext>
            </a:extLst>
          </p:cNvPr>
          <p:cNvSpPr txBox="1"/>
          <p:nvPr/>
        </p:nvSpPr>
        <p:spPr>
          <a:xfrm>
            <a:off x="2939893" y="2761958"/>
            <a:ext cx="3786876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Social welfare payments to </a:t>
            </a:r>
            <a:br>
              <a:rPr lang="en-US" sz="1600">
                <a:solidFill>
                  <a:schemeClr val="bg2"/>
                </a:solidFill>
              </a:rPr>
            </a:br>
            <a:r>
              <a:rPr lang="en-US" sz="1600">
                <a:solidFill>
                  <a:schemeClr val="bg2"/>
                </a:solidFill>
              </a:rPr>
              <a:t>specific people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AML checks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Contract fulfilment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Special payment conditions</a:t>
            </a:r>
          </a:p>
        </p:txBody>
      </p:sp>
      <p:pic>
        <p:nvPicPr>
          <p:cNvPr id="4" name="Graphic 3" descr="Handshake with solid fill">
            <a:extLst>
              <a:ext uri="{FF2B5EF4-FFF2-40B4-BE49-F238E27FC236}">
                <a16:creationId xmlns:a16="http://schemas.microsoft.com/office/drawing/2014/main" id="{1D564C51-DAB4-A457-9BC7-B139F3F5F1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3626" y="2632600"/>
            <a:ext cx="1117442" cy="1117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6645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73D26E-077C-255A-1C4B-B4D2BD7028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903240E-13C2-7A05-F34F-D3533D0309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812" r="7955" b="14524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53" name="Gruppieren 45">
            <a:extLst>
              <a:ext uri="{FF2B5EF4-FFF2-40B4-BE49-F238E27FC236}">
                <a16:creationId xmlns:a16="http://schemas.microsoft.com/office/drawing/2014/main" id="{8BE6C20A-7E09-9177-3DEF-F87D35F9D014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54" name="AutoShape 3">
              <a:extLst>
                <a:ext uri="{FF2B5EF4-FFF2-40B4-BE49-F238E27FC236}">
                  <a16:creationId xmlns:a16="http://schemas.microsoft.com/office/drawing/2014/main" id="{DCC1EB00-6267-2974-6DE5-B63804E874A3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7B22894A-5395-A1E4-8D03-11E2BBD992B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5D37F1A3-8B1C-C61F-E924-AA441BAE33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7">
              <a:extLst>
                <a:ext uri="{FF2B5EF4-FFF2-40B4-BE49-F238E27FC236}">
                  <a16:creationId xmlns:a16="http://schemas.microsoft.com/office/drawing/2014/main" id="{2C8B09E9-C951-85E6-A887-437D39A5B4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D27748F1-13A6-4097-D11F-CD55B9E4D5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1D5904F4-38B6-065D-1730-BA49B397EA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FAF713FD-15F1-9A1E-6B1A-5DEB996F02F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666C32C0-3CDE-33AA-D3AA-C6DC058192D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3BE92687-4D50-F0FE-6742-EAAAEBA84C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68A1BC3B-EAFE-4327-A07D-86D86AC7B06C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D2A0B30C-9915-F27B-8142-E2F9EE25726C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8A3035BD-19BF-1A80-3127-F522963AB467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3C86360A-88DC-9DF2-22EE-78163341A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BEFCD133-1B4B-0F61-9468-5F9C0F2A45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77CD4A46-57CE-5DC7-FE85-38E3FF86C83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C1AFFF17-0000-AC21-CB10-896F0EEDB7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71DC1270-5103-1EB6-D83A-03326EF694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2230B064-5BA4-4925-8053-FB5E6AF0A7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1A5CAFA2-94C2-B92C-FFB2-55BC8F250ED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A30B1913-6529-653D-E3FF-6E61E3D250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:a16="http://schemas.microsoft.com/office/drawing/2014/main" id="{FE9C1726-C1A7-2EA9-4522-ED9EBF7B65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C57D67DB-9FBC-2DDC-30D0-149EB84C27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A6DB83D0-5752-4EE7-7647-BAA000DED85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14BAEF75-D657-562C-F8A8-80258F6AAA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:a16="http://schemas.microsoft.com/office/drawing/2014/main" id="{8E9C4369-C053-E877-6D9E-AE340DCB57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E5099390-EA06-E810-037E-4AEF96ECD6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35F4CDFD-E3CB-8B2C-4E4C-F85570F6F6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83AC2D3A-2A5F-8924-88E9-738FC05E7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0D8DAFA4-1CEE-C0A2-4F78-FAD821979F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BA80F35D-D0C5-BB38-B082-EA59DF590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:a16="http://schemas.microsoft.com/office/drawing/2014/main" id="{E3D214E3-A284-76E5-3600-18BA339B8D84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69A5462E-063A-C1F4-5105-8C0AD5BE544A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:a16="http://schemas.microsoft.com/office/drawing/2014/main" id="{D3C066CD-58B7-3FF9-10B2-0A548F2DA8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A637B32B-545A-BAB1-46E4-9457DFB4B4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:a16="http://schemas.microsoft.com/office/drawing/2014/main" id="{D4DA7F14-C7D0-2BE3-E247-D76DBCDFA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A0D1E486-FB81-3F73-D79E-56DF20726C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:a16="http://schemas.microsoft.com/office/drawing/2014/main" id="{E57A9F2F-D127-4CC2-7874-CEE52F6682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8AA2894E-8200-B603-3B2C-7F334AADC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:a16="http://schemas.microsoft.com/office/drawing/2014/main" id="{A29CA881-CECE-23AA-8D5F-CD061E48AA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D14C6BCF-A800-B6CE-EC82-1A511572CD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:a16="http://schemas.microsoft.com/office/drawing/2014/main" id="{31BACE8F-EFA8-5701-1151-1C6BB73CD92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6" name="TextBox 4">
            <a:extLst>
              <a:ext uri="{FF2B5EF4-FFF2-40B4-BE49-F238E27FC236}">
                <a16:creationId xmlns:a16="http://schemas.microsoft.com/office/drawing/2014/main" id="{D830E03B-50B9-6F7B-C895-1FC3841B5429}"/>
              </a:ext>
            </a:extLst>
          </p:cNvPr>
          <p:cNvSpPr txBox="1"/>
          <p:nvPr/>
        </p:nvSpPr>
        <p:spPr>
          <a:xfrm>
            <a:off x="149754" y="161924"/>
            <a:ext cx="3717534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Arial" panose="020B0604020202020204"/>
              </a:rPr>
              <a:t>Unlocking new use cases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42BF978-5C0C-FE2C-BFF7-9BD39EC36E10}"/>
              </a:ext>
            </a:extLst>
          </p:cNvPr>
          <p:cNvSpPr/>
          <p:nvPr/>
        </p:nvSpPr>
        <p:spPr>
          <a:xfrm>
            <a:off x="606425" y="2331245"/>
            <a:ext cx="7826375" cy="2247105"/>
          </a:xfrm>
          <a:prstGeom prst="rect">
            <a:avLst/>
          </a:prstGeom>
          <a:gradFill flip="none" rotWithShape="1">
            <a:gsLst>
              <a:gs pos="0">
                <a:schemeClr val="tx1"/>
              </a:gs>
              <a:gs pos="39000">
                <a:srgbClr val="FFFFFF"/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Graphic 3" descr="Checklist with solid fill">
            <a:extLst>
              <a:ext uri="{FF2B5EF4-FFF2-40B4-BE49-F238E27FC236}">
                <a16:creationId xmlns:a16="http://schemas.microsoft.com/office/drawing/2014/main" id="{AD240B5F-B793-7F99-EEA6-34A434CBB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3040" y="2718965"/>
            <a:ext cx="914400" cy="9144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E3CE5C5-784A-4015-9E01-F851D28CE81A}"/>
              </a:ext>
            </a:extLst>
          </p:cNvPr>
          <p:cNvSpPr txBox="1"/>
          <p:nvPr/>
        </p:nvSpPr>
        <p:spPr>
          <a:xfrm>
            <a:off x="728664" y="3550495"/>
            <a:ext cx="18180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b="1">
                <a:solidFill>
                  <a:schemeClr val="bg2"/>
                </a:solidFill>
              </a:rPr>
              <a:t>User Onboarding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6AD15C-A1CC-51C5-3A2F-2F7E433B78E9}"/>
              </a:ext>
            </a:extLst>
          </p:cNvPr>
          <p:cNvSpPr txBox="1"/>
          <p:nvPr/>
        </p:nvSpPr>
        <p:spPr>
          <a:xfrm>
            <a:off x="2939892" y="2761956"/>
            <a:ext cx="3467415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Self service onboarding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Tourist wallets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Only necessary data for KYC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Wallet privileges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>
                <a:solidFill>
                  <a:schemeClr val="bg2"/>
                </a:solidFill>
              </a:rPr>
              <a:t>Financial inclusion</a:t>
            </a:r>
          </a:p>
        </p:txBody>
      </p:sp>
    </p:spTree>
    <p:extLst>
      <p:ext uri="{BB962C8B-B14F-4D97-AF65-F5344CB8AC3E}">
        <p14:creationId xmlns:p14="http://schemas.microsoft.com/office/powerpoint/2010/main" val="1889569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346EA0-D780-F160-6483-D9510A87B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AAD2F62-3C95-F485-8393-BC9E9FC540F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7812" b="7812"/>
          <a:stretch/>
        </p:blipFill>
        <p:spPr>
          <a:xfrm>
            <a:off x="0" y="1"/>
            <a:ext cx="9144000" cy="5143500"/>
          </a:xfrm>
          <a:prstGeom prst="rect">
            <a:avLst/>
          </a:prstGeom>
        </p:spPr>
      </p:pic>
      <p:grpSp>
        <p:nvGrpSpPr>
          <p:cNvPr id="53" name="Gruppieren 45">
            <a:extLst>
              <a:ext uri="{FF2B5EF4-FFF2-40B4-BE49-F238E27FC236}">
                <a16:creationId xmlns:a16="http://schemas.microsoft.com/office/drawing/2014/main" id="{05F64B4A-F96A-E2A8-3B45-22C52611691D}"/>
              </a:ext>
            </a:extLst>
          </p:cNvPr>
          <p:cNvGrpSpPr/>
          <p:nvPr/>
        </p:nvGrpSpPr>
        <p:grpSpPr>
          <a:xfrm>
            <a:off x="179388" y="4714875"/>
            <a:ext cx="1431925" cy="323850"/>
            <a:chOff x="179388" y="4714875"/>
            <a:chExt cx="1431925" cy="323850"/>
          </a:xfrm>
        </p:grpSpPr>
        <p:sp>
          <p:nvSpPr>
            <p:cNvPr id="54" name="AutoShape 3">
              <a:extLst>
                <a:ext uri="{FF2B5EF4-FFF2-40B4-BE49-F238E27FC236}">
                  <a16:creationId xmlns:a16="http://schemas.microsoft.com/office/drawing/2014/main" id="{9C97DAFE-7B30-1299-63F3-5E1763E8459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179388" y="4714875"/>
              <a:ext cx="1431925" cy="323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5" name="Freeform 5">
              <a:extLst>
                <a:ext uri="{FF2B5EF4-FFF2-40B4-BE49-F238E27FC236}">
                  <a16:creationId xmlns:a16="http://schemas.microsoft.com/office/drawing/2014/main" id="{BDEC1418-C880-CCDA-8B75-EF79169702B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52413" y="4787900"/>
              <a:ext cx="354013" cy="177800"/>
            </a:xfrm>
            <a:custGeom>
              <a:avLst/>
              <a:gdLst>
                <a:gd name="T0" fmla="*/ 241 w 321"/>
                <a:gd name="T1" fmla="*/ 0 h 160"/>
                <a:gd name="T2" fmla="*/ 146 w 321"/>
                <a:gd name="T3" fmla="*/ 0 h 160"/>
                <a:gd name="T4" fmla="*/ 146 w 321"/>
                <a:gd name="T5" fmla="*/ 66 h 160"/>
                <a:gd name="T6" fmla="*/ 80 w 321"/>
                <a:gd name="T7" fmla="*/ 66 h 160"/>
                <a:gd name="T8" fmla="*/ 80 w 321"/>
                <a:gd name="T9" fmla="*/ 94 h 160"/>
                <a:gd name="T10" fmla="*/ 146 w 321"/>
                <a:gd name="T11" fmla="*/ 94 h 160"/>
                <a:gd name="T12" fmla="*/ 146 w 321"/>
                <a:gd name="T13" fmla="*/ 132 h 160"/>
                <a:gd name="T14" fmla="*/ 80 w 321"/>
                <a:gd name="T15" fmla="*/ 132 h 160"/>
                <a:gd name="T16" fmla="*/ 28 w 321"/>
                <a:gd name="T17" fmla="*/ 80 h 160"/>
                <a:gd name="T18" fmla="*/ 80 w 321"/>
                <a:gd name="T19" fmla="*/ 28 h 160"/>
                <a:gd name="T20" fmla="*/ 113 w 321"/>
                <a:gd name="T21" fmla="*/ 28 h 160"/>
                <a:gd name="T22" fmla="*/ 113 w 321"/>
                <a:gd name="T23" fmla="*/ 0 h 160"/>
                <a:gd name="T24" fmla="*/ 80 w 321"/>
                <a:gd name="T25" fmla="*/ 0 h 160"/>
                <a:gd name="T26" fmla="*/ 0 w 321"/>
                <a:gd name="T27" fmla="*/ 80 h 160"/>
                <a:gd name="T28" fmla="*/ 80 w 321"/>
                <a:gd name="T29" fmla="*/ 160 h 160"/>
                <a:gd name="T30" fmla="*/ 241 w 321"/>
                <a:gd name="T31" fmla="*/ 160 h 160"/>
                <a:gd name="T32" fmla="*/ 321 w 321"/>
                <a:gd name="T33" fmla="*/ 80 h 160"/>
                <a:gd name="T34" fmla="*/ 241 w 321"/>
                <a:gd name="T35" fmla="*/ 0 h 160"/>
                <a:gd name="T36" fmla="*/ 241 w 321"/>
                <a:gd name="T37" fmla="*/ 132 h 160"/>
                <a:gd name="T38" fmla="*/ 175 w 321"/>
                <a:gd name="T39" fmla="*/ 132 h 160"/>
                <a:gd name="T40" fmla="*/ 175 w 321"/>
                <a:gd name="T41" fmla="*/ 94 h 160"/>
                <a:gd name="T42" fmla="*/ 241 w 321"/>
                <a:gd name="T43" fmla="*/ 94 h 160"/>
                <a:gd name="T44" fmla="*/ 241 w 321"/>
                <a:gd name="T45" fmla="*/ 66 h 160"/>
                <a:gd name="T46" fmla="*/ 175 w 321"/>
                <a:gd name="T47" fmla="*/ 66 h 160"/>
                <a:gd name="T48" fmla="*/ 175 w 321"/>
                <a:gd name="T49" fmla="*/ 28 h 160"/>
                <a:gd name="T50" fmla="*/ 241 w 321"/>
                <a:gd name="T51" fmla="*/ 28 h 160"/>
                <a:gd name="T52" fmla="*/ 292 w 321"/>
                <a:gd name="T53" fmla="*/ 80 h 160"/>
                <a:gd name="T54" fmla="*/ 241 w 321"/>
                <a:gd name="T55" fmla="*/ 13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21" h="160">
                  <a:moveTo>
                    <a:pt x="241" y="0"/>
                  </a:moveTo>
                  <a:cubicBezTo>
                    <a:pt x="146" y="0"/>
                    <a:pt x="146" y="0"/>
                    <a:pt x="146" y="0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80" y="94"/>
                    <a:pt x="80" y="94"/>
                    <a:pt x="80" y="94"/>
                  </a:cubicBezTo>
                  <a:cubicBezTo>
                    <a:pt x="146" y="94"/>
                    <a:pt x="146" y="94"/>
                    <a:pt x="146" y="94"/>
                  </a:cubicBezTo>
                  <a:cubicBezTo>
                    <a:pt x="146" y="132"/>
                    <a:pt x="146" y="132"/>
                    <a:pt x="146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52" y="132"/>
                    <a:pt x="28" y="108"/>
                    <a:pt x="28" y="80"/>
                  </a:cubicBezTo>
                  <a:cubicBezTo>
                    <a:pt x="28" y="51"/>
                    <a:pt x="52" y="28"/>
                    <a:pt x="80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36" y="0"/>
                    <a:pt x="0" y="35"/>
                    <a:pt x="0" y="80"/>
                  </a:cubicBezTo>
                  <a:cubicBezTo>
                    <a:pt x="0" y="124"/>
                    <a:pt x="36" y="160"/>
                    <a:pt x="80" y="160"/>
                  </a:cubicBezTo>
                  <a:cubicBezTo>
                    <a:pt x="241" y="160"/>
                    <a:pt x="241" y="160"/>
                    <a:pt x="241" y="160"/>
                  </a:cubicBezTo>
                  <a:cubicBezTo>
                    <a:pt x="285" y="160"/>
                    <a:pt x="321" y="124"/>
                    <a:pt x="321" y="80"/>
                  </a:cubicBezTo>
                  <a:cubicBezTo>
                    <a:pt x="321" y="35"/>
                    <a:pt x="285" y="0"/>
                    <a:pt x="241" y="0"/>
                  </a:cubicBezTo>
                  <a:moveTo>
                    <a:pt x="241" y="132"/>
                  </a:moveTo>
                  <a:cubicBezTo>
                    <a:pt x="175" y="132"/>
                    <a:pt x="175" y="132"/>
                    <a:pt x="175" y="132"/>
                  </a:cubicBezTo>
                  <a:cubicBezTo>
                    <a:pt x="175" y="94"/>
                    <a:pt x="175" y="94"/>
                    <a:pt x="175" y="94"/>
                  </a:cubicBezTo>
                  <a:cubicBezTo>
                    <a:pt x="241" y="94"/>
                    <a:pt x="241" y="94"/>
                    <a:pt x="241" y="94"/>
                  </a:cubicBezTo>
                  <a:cubicBezTo>
                    <a:pt x="241" y="66"/>
                    <a:pt x="241" y="66"/>
                    <a:pt x="241" y="66"/>
                  </a:cubicBezTo>
                  <a:cubicBezTo>
                    <a:pt x="175" y="66"/>
                    <a:pt x="175" y="66"/>
                    <a:pt x="175" y="66"/>
                  </a:cubicBezTo>
                  <a:cubicBezTo>
                    <a:pt x="175" y="28"/>
                    <a:pt x="175" y="28"/>
                    <a:pt x="175" y="28"/>
                  </a:cubicBezTo>
                  <a:cubicBezTo>
                    <a:pt x="241" y="28"/>
                    <a:pt x="241" y="28"/>
                    <a:pt x="241" y="28"/>
                  </a:cubicBezTo>
                  <a:cubicBezTo>
                    <a:pt x="269" y="28"/>
                    <a:pt x="292" y="51"/>
                    <a:pt x="292" y="80"/>
                  </a:cubicBezTo>
                  <a:cubicBezTo>
                    <a:pt x="292" y="108"/>
                    <a:pt x="269" y="132"/>
                    <a:pt x="241" y="13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id="{6EC8F7B0-EB6C-C935-4B5F-E6C68FBC11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638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7" name="Rectangle 7">
              <a:extLst>
                <a:ext uri="{FF2B5EF4-FFF2-40B4-BE49-F238E27FC236}">
                  <a16:creationId xmlns:a16="http://schemas.microsoft.com/office/drawing/2014/main" id="{EF435E3D-F21F-9503-5835-A842D5CA81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892675"/>
              <a:ext cx="9525" cy="95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8" name="Freeform 8">
              <a:extLst>
                <a:ext uri="{FF2B5EF4-FFF2-40B4-BE49-F238E27FC236}">
                  <a16:creationId xmlns:a16="http://schemas.microsoft.com/office/drawing/2014/main" id="{34B81924-62DF-CC36-E540-74D956315E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9938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2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8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8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8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2" y="45"/>
                  </a:cubicBezTo>
                  <a:cubicBezTo>
                    <a:pt x="29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8" y="33"/>
                    <a:pt x="8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4" y="0"/>
                    <a:pt x="20" y="0"/>
                  </a:cubicBezTo>
                  <a:moveTo>
                    <a:pt x="8" y="19"/>
                  </a:moveTo>
                  <a:cubicBezTo>
                    <a:pt x="9" y="13"/>
                    <a:pt x="12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8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0E3DB51F-5C6E-26DE-3D12-CCE3C7FF6A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1226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0" name="Freeform 10">
              <a:extLst>
                <a:ext uri="{FF2B5EF4-FFF2-40B4-BE49-F238E27FC236}">
                  <a16:creationId xmlns:a16="http://schemas.microsoft.com/office/drawing/2014/main" id="{574600B7-C17C-ED38-8BED-76E59CD22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894263"/>
              <a:ext cx="49213" cy="66675"/>
            </a:xfrm>
            <a:custGeom>
              <a:avLst/>
              <a:gdLst>
                <a:gd name="T0" fmla="*/ 31 w 44"/>
                <a:gd name="T1" fmla="*/ 53 h 60"/>
                <a:gd name="T2" fmla="*/ 9 w 44"/>
                <a:gd name="T3" fmla="*/ 30 h 60"/>
                <a:gd name="T4" fmla="*/ 32 w 44"/>
                <a:gd name="T5" fmla="*/ 7 h 60"/>
                <a:gd name="T6" fmla="*/ 44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1 w 44"/>
                <a:gd name="T15" fmla="*/ 60 h 60"/>
                <a:gd name="T16" fmla="*/ 44 w 44"/>
                <a:gd name="T17" fmla="*/ 58 h 60"/>
                <a:gd name="T18" fmla="*/ 44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9" y="53"/>
                    <a:pt x="9" y="44"/>
                    <a:pt x="9" y="30"/>
                  </a:cubicBezTo>
                  <a:cubicBezTo>
                    <a:pt x="9" y="17"/>
                    <a:pt x="18" y="7"/>
                    <a:pt x="32" y="7"/>
                  </a:cubicBezTo>
                  <a:cubicBezTo>
                    <a:pt x="36" y="7"/>
                    <a:pt x="40" y="8"/>
                    <a:pt x="44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0" y="0"/>
                    <a:pt x="36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3" y="60"/>
                    <a:pt x="31" y="60"/>
                  </a:cubicBezTo>
                  <a:cubicBezTo>
                    <a:pt x="35" y="60"/>
                    <a:pt x="40" y="60"/>
                    <a:pt x="44" y="58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41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1" name="Freeform 11">
              <a:extLst>
                <a:ext uri="{FF2B5EF4-FFF2-40B4-BE49-F238E27FC236}">
                  <a16:creationId xmlns:a16="http://schemas.microsoft.com/office/drawing/2014/main" id="{63CECA8C-A9BA-AA3F-32E8-70A94E8CD60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9013" y="4910138"/>
              <a:ext cx="44450" cy="71438"/>
            </a:xfrm>
            <a:custGeom>
              <a:avLst/>
              <a:gdLst>
                <a:gd name="T0" fmla="*/ 33 w 40"/>
                <a:gd name="T1" fmla="*/ 8 h 63"/>
                <a:gd name="T2" fmla="*/ 33 w 40"/>
                <a:gd name="T3" fmla="*/ 8 h 63"/>
                <a:gd name="T4" fmla="*/ 19 w 40"/>
                <a:gd name="T5" fmla="*/ 0 h 63"/>
                <a:gd name="T6" fmla="*/ 0 w 40"/>
                <a:gd name="T7" fmla="*/ 23 h 63"/>
                <a:gd name="T8" fmla="*/ 18 w 40"/>
                <a:gd name="T9" fmla="*/ 44 h 63"/>
                <a:gd name="T10" fmla="*/ 32 w 40"/>
                <a:gd name="T11" fmla="*/ 38 h 63"/>
                <a:gd name="T12" fmla="*/ 32 w 40"/>
                <a:gd name="T13" fmla="*/ 38 h 63"/>
                <a:gd name="T14" fmla="*/ 32 w 40"/>
                <a:gd name="T15" fmla="*/ 42 h 63"/>
                <a:gd name="T16" fmla="*/ 19 w 40"/>
                <a:gd name="T17" fmla="*/ 57 h 63"/>
                <a:gd name="T18" fmla="*/ 4 w 40"/>
                <a:gd name="T19" fmla="*/ 53 h 63"/>
                <a:gd name="T20" fmla="*/ 3 w 40"/>
                <a:gd name="T21" fmla="*/ 60 h 63"/>
                <a:gd name="T22" fmla="*/ 18 w 40"/>
                <a:gd name="T23" fmla="*/ 63 h 63"/>
                <a:gd name="T24" fmla="*/ 40 w 40"/>
                <a:gd name="T25" fmla="*/ 42 h 63"/>
                <a:gd name="T26" fmla="*/ 40 w 40"/>
                <a:gd name="T27" fmla="*/ 1 h 63"/>
                <a:gd name="T28" fmla="*/ 33 w 40"/>
                <a:gd name="T29" fmla="*/ 1 h 63"/>
                <a:gd name="T30" fmla="*/ 33 w 40"/>
                <a:gd name="T31" fmla="*/ 8 h 63"/>
                <a:gd name="T32" fmla="*/ 20 w 40"/>
                <a:gd name="T33" fmla="*/ 38 h 63"/>
                <a:gd name="T34" fmla="*/ 8 w 40"/>
                <a:gd name="T35" fmla="*/ 23 h 63"/>
                <a:gd name="T36" fmla="*/ 20 w 40"/>
                <a:gd name="T37" fmla="*/ 7 h 63"/>
                <a:gd name="T38" fmla="*/ 32 w 40"/>
                <a:gd name="T39" fmla="*/ 23 h 63"/>
                <a:gd name="T40" fmla="*/ 20 w 40"/>
                <a:gd name="T41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63">
                  <a:moveTo>
                    <a:pt x="33" y="8"/>
                  </a:moveTo>
                  <a:cubicBezTo>
                    <a:pt x="33" y="8"/>
                    <a:pt x="33" y="8"/>
                    <a:pt x="33" y="8"/>
                  </a:cubicBezTo>
                  <a:cubicBezTo>
                    <a:pt x="30" y="3"/>
                    <a:pt x="26" y="0"/>
                    <a:pt x="19" y="0"/>
                  </a:cubicBezTo>
                  <a:cubicBezTo>
                    <a:pt x="6" y="0"/>
                    <a:pt x="0" y="12"/>
                    <a:pt x="0" y="23"/>
                  </a:cubicBezTo>
                  <a:cubicBezTo>
                    <a:pt x="0" y="34"/>
                    <a:pt x="6" y="44"/>
                    <a:pt x="18" y="44"/>
                  </a:cubicBezTo>
                  <a:cubicBezTo>
                    <a:pt x="23" y="44"/>
                    <a:pt x="29" y="42"/>
                    <a:pt x="32" y="38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51"/>
                    <a:pt x="27" y="57"/>
                    <a:pt x="19" y="57"/>
                  </a:cubicBezTo>
                  <a:cubicBezTo>
                    <a:pt x="13" y="57"/>
                    <a:pt x="10" y="55"/>
                    <a:pt x="4" y="53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0" y="62"/>
                    <a:pt x="14" y="63"/>
                    <a:pt x="18" y="63"/>
                  </a:cubicBezTo>
                  <a:cubicBezTo>
                    <a:pt x="34" y="63"/>
                    <a:pt x="40" y="55"/>
                    <a:pt x="40" y="42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33" y="1"/>
                    <a:pt x="33" y="1"/>
                    <a:pt x="33" y="1"/>
                  </a:cubicBezTo>
                  <a:lnTo>
                    <a:pt x="33" y="8"/>
                  </a:lnTo>
                  <a:close/>
                  <a:moveTo>
                    <a:pt x="20" y="38"/>
                  </a:moveTo>
                  <a:cubicBezTo>
                    <a:pt x="12" y="38"/>
                    <a:pt x="8" y="31"/>
                    <a:pt x="8" y="23"/>
                  </a:cubicBezTo>
                  <a:cubicBezTo>
                    <a:pt x="8" y="15"/>
                    <a:pt x="12" y="7"/>
                    <a:pt x="20" y="7"/>
                  </a:cubicBezTo>
                  <a:cubicBezTo>
                    <a:pt x="28" y="7"/>
                    <a:pt x="32" y="14"/>
                    <a:pt x="32" y="23"/>
                  </a:cubicBezTo>
                  <a:cubicBezTo>
                    <a:pt x="32" y="31"/>
                    <a:pt x="27" y="38"/>
                    <a:pt x="20" y="3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2" name="Freeform 12">
              <a:extLst>
                <a:ext uri="{FF2B5EF4-FFF2-40B4-BE49-F238E27FC236}">
                  <a16:creationId xmlns:a16="http://schemas.microsoft.com/office/drawing/2014/main" id="{C032C742-D7CD-0709-5744-3070A9EA04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20738" y="4910138"/>
              <a:ext cx="39688" cy="50800"/>
            </a:xfrm>
            <a:custGeom>
              <a:avLst/>
              <a:gdLst>
                <a:gd name="T0" fmla="*/ 36 w 36"/>
                <a:gd name="T1" fmla="*/ 18 h 45"/>
                <a:gd name="T2" fmla="*/ 19 w 36"/>
                <a:gd name="T3" fmla="*/ 0 h 45"/>
                <a:gd name="T4" fmla="*/ 4 w 36"/>
                <a:gd name="T5" fmla="*/ 4 h 45"/>
                <a:gd name="T6" fmla="*/ 5 w 36"/>
                <a:gd name="T7" fmla="*/ 11 h 45"/>
                <a:gd name="T8" fmla="*/ 17 w 36"/>
                <a:gd name="T9" fmla="*/ 7 h 45"/>
                <a:gd name="T10" fmla="*/ 28 w 36"/>
                <a:gd name="T11" fmla="*/ 18 h 45"/>
                <a:gd name="T12" fmla="*/ 20 w 36"/>
                <a:gd name="T13" fmla="*/ 18 h 45"/>
                <a:gd name="T14" fmla="*/ 0 w 36"/>
                <a:gd name="T15" fmla="*/ 32 h 45"/>
                <a:gd name="T16" fmla="*/ 15 w 36"/>
                <a:gd name="T17" fmla="*/ 45 h 45"/>
                <a:gd name="T18" fmla="*/ 29 w 36"/>
                <a:gd name="T19" fmla="*/ 39 h 45"/>
                <a:gd name="T20" fmla="*/ 29 w 36"/>
                <a:gd name="T21" fmla="*/ 39 h 45"/>
                <a:gd name="T22" fmla="*/ 29 w 36"/>
                <a:gd name="T23" fmla="*/ 44 h 45"/>
                <a:gd name="T24" fmla="*/ 36 w 36"/>
                <a:gd name="T25" fmla="*/ 44 h 45"/>
                <a:gd name="T26" fmla="*/ 36 w 36"/>
                <a:gd name="T27" fmla="*/ 36 h 45"/>
                <a:gd name="T28" fmla="*/ 36 w 36"/>
                <a:gd name="T29" fmla="*/ 18 h 45"/>
                <a:gd name="T30" fmla="*/ 28 w 36"/>
                <a:gd name="T31" fmla="*/ 28 h 45"/>
                <a:gd name="T32" fmla="*/ 16 w 36"/>
                <a:gd name="T33" fmla="*/ 39 h 45"/>
                <a:gd name="T34" fmla="*/ 8 w 36"/>
                <a:gd name="T35" fmla="*/ 32 h 45"/>
                <a:gd name="T36" fmla="*/ 23 w 36"/>
                <a:gd name="T37" fmla="*/ 24 h 45"/>
                <a:gd name="T38" fmla="*/ 28 w 36"/>
                <a:gd name="T39" fmla="*/ 24 h 45"/>
                <a:gd name="T40" fmla="*/ 28 w 36"/>
                <a:gd name="T41" fmla="*/ 2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6" h="45">
                  <a:moveTo>
                    <a:pt x="36" y="18"/>
                  </a:moveTo>
                  <a:cubicBezTo>
                    <a:pt x="36" y="6"/>
                    <a:pt x="31" y="0"/>
                    <a:pt x="19" y="0"/>
                  </a:cubicBezTo>
                  <a:cubicBezTo>
                    <a:pt x="13" y="0"/>
                    <a:pt x="8" y="2"/>
                    <a:pt x="4" y="4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8" y="9"/>
                    <a:pt x="13" y="7"/>
                    <a:pt x="17" y="7"/>
                  </a:cubicBezTo>
                  <a:cubicBezTo>
                    <a:pt x="25" y="7"/>
                    <a:pt x="28" y="11"/>
                    <a:pt x="28" y="18"/>
                  </a:cubicBezTo>
                  <a:cubicBezTo>
                    <a:pt x="25" y="18"/>
                    <a:pt x="23" y="18"/>
                    <a:pt x="20" y="18"/>
                  </a:cubicBezTo>
                  <a:cubicBezTo>
                    <a:pt x="11" y="18"/>
                    <a:pt x="0" y="21"/>
                    <a:pt x="0" y="32"/>
                  </a:cubicBezTo>
                  <a:cubicBezTo>
                    <a:pt x="0" y="41"/>
                    <a:pt x="6" y="45"/>
                    <a:pt x="15" y="45"/>
                  </a:cubicBezTo>
                  <a:cubicBezTo>
                    <a:pt x="23" y="45"/>
                    <a:pt x="27" y="41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29" y="44"/>
                    <a:pt x="29" y="44"/>
                    <a:pt x="29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1"/>
                    <a:pt x="36" y="36"/>
                  </a:cubicBezTo>
                  <a:lnTo>
                    <a:pt x="36" y="18"/>
                  </a:lnTo>
                  <a:close/>
                  <a:moveTo>
                    <a:pt x="28" y="28"/>
                  </a:moveTo>
                  <a:cubicBezTo>
                    <a:pt x="28" y="34"/>
                    <a:pt x="24" y="39"/>
                    <a:pt x="16" y="39"/>
                  </a:cubicBezTo>
                  <a:cubicBezTo>
                    <a:pt x="12" y="39"/>
                    <a:pt x="8" y="36"/>
                    <a:pt x="8" y="32"/>
                  </a:cubicBezTo>
                  <a:cubicBezTo>
                    <a:pt x="8" y="24"/>
                    <a:pt x="19" y="24"/>
                    <a:pt x="23" y="24"/>
                  </a:cubicBezTo>
                  <a:cubicBezTo>
                    <a:pt x="25" y="24"/>
                    <a:pt x="26" y="24"/>
                    <a:pt x="28" y="24"/>
                  </a:cubicBezTo>
                  <a:lnTo>
                    <a:pt x="28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3" name="Freeform 13">
              <a:extLst>
                <a:ext uri="{FF2B5EF4-FFF2-40B4-BE49-F238E27FC236}">
                  <a16:creationId xmlns:a16="http://schemas.microsoft.com/office/drawing/2014/main" id="{D630A264-0EFE-B112-830F-8712C35F20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39776" y="4910138"/>
              <a:ext cx="26988" cy="49213"/>
            </a:xfrm>
            <a:custGeom>
              <a:avLst/>
              <a:gdLst>
                <a:gd name="T0" fmla="*/ 7 w 24"/>
                <a:gd name="T1" fmla="*/ 8 h 44"/>
                <a:gd name="T2" fmla="*/ 7 w 24"/>
                <a:gd name="T3" fmla="*/ 8 h 44"/>
                <a:gd name="T4" fmla="*/ 7 w 24"/>
                <a:gd name="T5" fmla="*/ 1 h 44"/>
                <a:gd name="T6" fmla="*/ 0 w 24"/>
                <a:gd name="T7" fmla="*/ 1 h 44"/>
                <a:gd name="T8" fmla="*/ 0 w 24"/>
                <a:gd name="T9" fmla="*/ 44 h 44"/>
                <a:gd name="T10" fmla="*/ 7 w 24"/>
                <a:gd name="T11" fmla="*/ 44 h 44"/>
                <a:gd name="T12" fmla="*/ 7 w 24"/>
                <a:gd name="T13" fmla="*/ 25 h 44"/>
                <a:gd name="T14" fmla="*/ 19 w 24"/>
                <a:gd name="T15" fmla="*/ 7 h 44"/>
                <a:gd name="T16" fmla="*/ 24 w 24"/>
                <a:gd name="T17" fmla="*/ 8 h 44"/>
                <a:gd name="T18" fmla="*/ 24 w 24"/>
                <a:gd name="T19" fmla="*/ 1 h 44"/>
                <a:gd name="T20" fmla="*/ 18 w 24"/>
                <a:gd name="T21" fmla="*/ 0 h 44"/>
                <a:gd name="T22" fmla="*/ 7 w 24"/>
                <a:gd name="T23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44"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14"/>
                    <a:pt x="12" y="7"/>
                    <a:pt x="19" y="7"/>
                  </a:cubicBezTo>
                  <a:cubicBezTo>
                    <a:pt x="20" y="7"/>
                    <a:pt x="22" y="8"/>
                    <a:pt x="24" y="8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1"/>
                    <a:pt x="21" y="0"/>
                    <a:pt x="18" y="0"/>
                  </a:cubicBezTo>
                  <a:cubicBezTo>
                    <a:pt x="14" y="0"/>
                    <a:pt x="9" y="4"/>
                    <a:pt x="7" y="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4" name="Freeform 14">
              <a:extLst>
                <a:ext uri="{FF2B5EF4-FFF2-40B4-BE49-F238E27FC236}">
                  <a16:creationId xmlns:a16="http://schemas.microsoft.com/office/drawing/2014/main" id="{A6808A3E-C248-41EE-BAE8-AB5978448A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50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1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5" name="Freeform 15">
              <a:extLst>
                <a:ext uri="{FF2B5EF4-FFF2-40B4-BE49-F238E27FC236}">
                  <a16:creationId xmlns:a16="http://schemas.microsoft.com/office/drawing/2014/main" id="{E776F20F-6E86-E14E-1A87-081F0762BA7A}"/>
                </a:ext>
              </a:extLst>
            </p:cNvPr>
            <p:cNvSpPr>
              <a:spLocks/>
            </p:cNvSpPr>
            <p:nvPr/>
          </p:nvSpPr>
          <p:spPr bwMode="auto">
            <a:xfrm>
              <a:off x="866776" y="4899025"/>
              <a:ext cx="33338" cy="61913"/>
            </a:xfrm>
            <a:custGeom>
              <a:avLst/>
              <a:gdLst>
                <a:gd name="T0" fmla="*/ 18 w 30"/>
                <a:gd name="T1" fmla="*/ 42 h 56"/>
                <a:gd name="T2" fmla="*/ 18 w 30"/>
                <a:gd name="T3" fmla="*/ 19 h 56"/>
                <a:gd name="T4" fmla="*/ 29 w 30"/>
                <a:gd name="T5" fmla="*/ 19 h 56"/>
                <a:gd name="T6" fmla="*/ 29 w 30"/>
                <a:gd name="T7" fmla="*/ 12 h 56"/>
                <a:gd name="T8" fmla="*/ 18 w 30"/>
                <a:gd name="T9" fmla="*/ 12 h 56"/>
                <a:gd name="T10" fmla="*/ 18 w 30"/>
                <a:gd name="T11" fmla="*/ 0 h 56"/>
                <a:gd name="T12" fmla="*/ 10 w 30"/>
                <a:gd name="T13" fmla="*/ 3 h 56"/>
                <a:gd name="T14" fmla="*/ 10 w 30"/>
                <a:gd name="T15" fmla="*/ 12 h 56"/>
                <a:gd name="T16" fmla="*/ 0 w 30"/>
                <a:gd name="T17" fmla="*/ 12 h 56"/>
                <a:gd name="T18" fmla="*/ 0 w 30"/>
                <a:gd name="T19" fmla="*/ 19 h 56"/>
                <a:gd name="T20" fmla="*/ 10 w 30"/>
                <a:gd name="T21" fmla="*/ 19 h 56"/>
                <a:gd name="T22" fmla="*/ 10 w 30"/>
                <a:gd name="T23" fmla="*/ 44 h 56"/>
                <a:gd name="T24" fmla="*/ 23 w 30"/>
                <a:gd name="T25" fmla="*/ 56 h 56"/>
                <a:gd name="T26" fmla="*/ 30 w 30"/>
                <a:gd name="T27" fmla="*/ 55 h 56"/>
                <a:gd name="T28" fmla="*/ 30 w 30"/>
                <a:gd name="T29" fmla="*/ 48 h 56"/>
                <a:gd name="T30" fmla="*/ 24 w 30"/>
                <a:gd name="T31" fmla="*/ 50 h 56"/>
                <a:gd name="T32" fmla="*/ 18 w 30"/>
                <a:gd name="T33" fmla="*/ 42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56">
                  <a:moveTo>
                    <a:pt x="18" y="42"/>
                  </a:moveTo>
                  <a:cubicBezTo>
                    <a:pt x="18" y="19"/>
                    <a:pt x="18" y="19"/>
                    <a:pt x="18" y="19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10" y="52"/>
                    <a:pt x="15" y="56"/>
                    <a:pt x="23" y="56"/>
                  </a:cubicBezTo>
                  <a:cubicBezTo>
                    <a:pt x="25" y="56"/>
                    <a:pt x="28" y="56"/>
                    <a:pt x="30" y="55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28" y="49"/>
                    <a:pt x="27" y="50"/>
                    <a:pt x="24" y="50"/>
                  </a:cubicBezTo>
                  <a:cubicBezTo>
                    <a:pt x="21" y="50"/>
                    <a:pt x="18" y="47"/>
                    <a:pt x="18" y="4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6" name="Freeform 16">
              <a:extLst>
                <a:ext uri="{FF2B5EF4-FFF2-40B4-BE49-F238E27FC236}">
                  <a16:creationId xmlns:a16="http://schemas.microsoft.com/office/drawing/2014/main" id="{B6E9D1D8-6E5C-AF27-6420-6684108B2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1763" y="4910138"/>
              <a:ext cx="41275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8 w 38"/>
                <a:gd name="T5" fmla="*/ 8 h 44"/>
                <a:gd name="T6" fmla="*/ 8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8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601E22C6-28A5-7B90-22B7-A8BCD6001B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68413" y="4911725"/>
              <a:ext cx="7938" cy="476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8" name="Freeform 18">
              <a:extLst>
                <a:ext uri="{FF2B5EF4-FFF2-40B4-BE49-F238E27FC236}">
                  <a16:creationId xmlns:a16="http://schemas.microsoft.com/office/drawing/2014/main" id="{DDB4AD3F-6188-9A96-4CD3-33499292C0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89051" y="4892675"/>
              <a:ext cx="46038" cy="68263"/>
            </a:xfrm>
            <a:custGeom>
              <a:avLst/>
              <a:gdLst>
                <a:gd name="T0" fmla="*/ 33 w 41"/>
                <a:gd name="T1" fmla="*/ 24 h 62"/>
                <a:gd name="T2" fmla="*/ 32 w 41"/>
                <a:gd name="T3" fmla="*/ 24 h 62"/>
                <a:gd name="T4" fmla="*/ 18 w 41"/>
                <a:gd name="T5" fmla="*/ 17 h 62"/>
                <a:gd name="T6" fmla="*/ 0 w 41"/>
                <a:gd name="T7" fmla="*/ 39 h 62"/>
                <a:gd name="T8" fmla="*/ 18 w 41"/>
                <a:gd name="T9" fmla="*/ 62 h 62"/>
                <a:gd name="T10" fmla="*/ 33 w 41"/>
                <a:gd name="T11" fmla="*/ 55 h 62"/>
                <a:gd name="T12" fmla="*/ 33 w 41"/>
                <a:gd name="T13" fmla="*/ 55 h 62"/>
                <a:gd name="T14" fmla="*/ 33 w 41"/>
                <a:gd name="T15" fmla="*/ 61 h 62"/>
                <a:gd name="T16" fmla="*/ 41 w 41"/>
                <a:gd name="T17" fmla="*/ 61 h 62"/>
                <a:gd name="T18" fmla="*/ 41 w 41"/>
                <a:gd name="T19" fmla="*/ 0 h 62"/>
                <a:gd name="T20" fmla="*/ 33 w 41"/>
                <a:gd name="T21" fmla="*/ 0 h 62"/>
                <a:gd name="T22" fmla="*/ 33 w 41"/>
                <a:gd name="T23" fmla="*/ 24 h 62"/>
                <a:gd name="T24" fmla="*/ 20 w 41"/>
                <a:gd name="T25" fmla="*/ 56 h 62"/>
                <a:gd name="T26" fmla="*/ 8 w 41"/>
                <a:gd name="T27" fmla="*/ 40 h 62"/>
                <a:gd name="T28" fmla="*/ 20 w 41"/>
                <a:gd name="T29" fmla="*/ 24 h 62"/>
                <a:gd name="T30" fmla="*/ 33 w 41"/>
                <a:gd name="T31" fmla="*/ 40 h 62"/>
                <a:gd name="T32" fmla="*/ 20 w 41"/>
                <a:gd name="T33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1" h="62">
                  <a:moveTo>
                    <a:pt x="33" y="24"/>
                  </a:moveTo>
                  <a:cubicBezTo>
                    <a:pt x="32" y="24"/>
                    <a:pt x="32" y="24"/>
                    <a:pt x="32" y="24"/>
                  </a:cubicBezTo>
                  <a:cubicBezTo>
                    <a:pt x="30" y="20"/>
                    <a:pt x="26" y="17"/>
                    <a:pt x="18" y="17"/>
                  </a:cubicBezTo>
                  <a:cubicBezTo>
                    <a:pt x="6" y="17"/>
                    <a:pt x="0" y="28"/>
                    <a:pt x="0" y="39"/>
                  </a:cubicBezTo>
                  <a:cubicBezTo>
                    <a:pt x="0" y="51"/>
                    <a:pt x="5" y="62"/>
                    <a:pt x="18" y="62"/>
                  </a:cubicBezTo>
                  <a:cubicBezTo>
                    <a:pt x="26" y="62"/>
                    <a:pt x="31" y="58"/>
                    <a:pt x="33" y="55"/>
                  </a:cubicBezTo>
                  <a:cubicBezTo>
                    <a:pt x="33" y="55"/>
                    <a:pt x="33" y="55"/>
                    <a:pt x="33" y="55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3" y="0"/>
                    <a:pt x="33" y="0"/>
                    <a:pt x="33" y="0"/>
                  </a:cubicBezTo>
                  <a:lnTo>
                    <a:pt x="33" y="24"/>
                  </a:lnTo>
                  <a:close/>
                  <a:moveTo>
                    <a:pt x="20" y="56"/>
                  </a:moveTo>
                  <a:cubicBezTo>
                    <a:pt x="12" y="56"/>
                    <a:pt x="8" y="46"/>
                    <a:pt x="8" y="40"/>
                  </a:cubicBezTo>
                  <a:cubicBezTo>
                    <a:pt x="8" y="32"/>
                    <a:pt x="11" y="24"/>
                    <a:pt x="20" y="24"/>
                  </a:cubicBezTo>
                  <a:cubicBezTo>
                    <a:pt x="29" y="24"/>
                    <a:pt x="33" y="32"/>
                    <a:pt x="33" y="40"/>
                  </a:cubicBezTo>
                  <a:cubicBezTo>
                    <a:pt x="33" y="47"/>
                    <a:pt x="29" y="56"/>
                    <a:pt x="20" y="56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69" name="Freeform 19">
              <a:extLst>
                <a:ext uri="{FF2B5EF4-FFF2-40B4-BE49-F238E27FC236}">
                  <a16:creationId xmlns:a16="http://schemas.microsoft.com/office/drawing/2014/main" id="{136B82EC-3F0D-EE70-49F6-3CE89A1365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5551" y="4887913"/>
              <a:ext cx="33338" cy="71438"/>
            </a:xfrm>
            <a:custGeom>
              <a:avLst/>
              <a:gdLst>
                <a:gd name="T0" fmla="*/ 10 w 30"/>
                <a:gd name="T1" fmla="*/ 18 h 64"/>
                <a:gd name="T2" fmla="*/ 10 w 30"/>
                <a:gd name="T3" fmla="*/ 21 h 64"/>
                <a:gd name="T4" fmla="*/ 0 w 30"/>
                <a:gd name="T5" fmla="*/ 21 h 64"/>
                <a:gd name="T6" fmla="*/ 0 w 30"/>
                <a:gd name="T7" fmla="*/ 28 h 64"/>
                <a:gd name="T8" fmla="*/ 10 w 30"/>
                <a:gd name="T9" fmla="*/ 28 h 64"/>
                <a:gd name="T10" fmla="*/ 10 w 30"/>
                <a:gd name="T11" fmla="*/ 64 h 64"/>
                <a:gd name="T12" fmla="*/ 18 w 30"/>
                <a:gd name="T13" fmla="*/ 64 h 64"/>
                <a:gd name="T14" fmla="*/ 18 w 30"/>
                <a:gd name="T15" fmla="*/ 28 h 64"/>
                <a:gd name="T16" fmla="*/ 29 w 30"/>
                <a:gd name="T17" fmla="*/ 28 h 64"/>
                <a:gd name="T18" fmla="*/ 29 w 30"/>
                <a:gd name="T19" fmla="*/ 21 h 64"/>
                <a:gd name="T20" fmla="*/ 18 w 30"/>
                <a:gd name="T21" fmla="*/ 21 h 64"/>
                <a:gd name="T22" fmla="*/ 18 w 30"/>
                <a:gd name="T23" fmla="*/ 17 h 64"/>
                <a:gd name="T24" fmla="*/ 26 w 30"/>
                <a:gd name="T25" fmla="*/ 7 h 64"/>
                <a:gd name="T26" fmla="*/ 29 w 30"/>
                <a:gd name="T27" fmla="*/ 7 h 64"/>
                <a:gd name="T28" fmla="*/ 30 w 30"/>
                <a:gd name="T29" fmla="*/ 1 h 64"/>
                <a:gd name="T30" fmla="*/ 24 w 30"/>
                <a:gd name="T31" fmla="*/ 0 h 64"/>
                <a:gd name="T32" fmla="*/ 10 w 30"/>
                <a:gd name="T33" fmla="*/ 18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64">
                  <a:moveTo>
                    <a:pt x="10" y="18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64"/>
                    <a:pt x="10" y="64"/>
                    <a:pt x="10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1"/>
                    <a:pt x="19" y="7"/>
                    <a:pt x="26" y="7"/>
                  </a:cubicBezTo>
                  <a:cubicBezTo>
                    <a:pt x="27" y="7"/>
                    <a:pt x="28" y="7"/>
                    <a:pt x="29" y="7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8" y="1"/>
                    <a:pt x="26" y="0"/>
                    <a:pt x="24" y="0"/>
                  </a:cubicBezTo>
                  <a:cubicBezTo>
                    <a:pt x="13" y="0"/>
                    <a:pt x="10" y="7"/>
                    <a:pt x="10" y="18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Freeform 20">
              <a:extLst>
                <a:ext uri="{FF2B5EF4-FFF2-40B4-BE49-F238E27FC236}">
                  <a16:creationId xmlns:a16="http://schemas.microsoft.com/office/drawing/2014/main" id="{7F38025A-BFE6-71AA-5DB1-BC0B570DC78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338" y="4910138"/>
              <a:ext cx="42863" cy="49213"/>
            </a:xfrm>
            <a:custGeom>
              <a:avLst/>
              <a:gdLst>
                <a:gd name="T0" fmla="*/ 22 w 38"/>
                <a:gd name="T1" fmla="*/ 0 h 44"/>
                <a:gd name="T2" fmla="*/ 8 w 38"/>
                <a:gd name="T3" fmla="*/ 8 h 44"/>
                <a:gd name="T4" fmla="*/ 7 w 38"/>
                <a:gd name="T5" fmla="*/ 8 h 44"/>
                <a:gd name="T6" fmla="*/ 7 w 38"/>
                <a:gd name="T7" fmla="*/ 1 h 44"/>
                <a:gd name="T8" fmla="*/ 0 w 38"/>
                <a:gd name="T9" fmla="*/ 1 h 44"/>
                <a:gd name="T10" fmla="*/ 0 w 38"/>
                <a:gd name="T11" fmla="*/ 44 h 44"/>
                <a:gd name="T12" fmla="*/ 8 w 38"/>
                <a:gd name="T13" fmla="*/ 44 h 44"/>
                <a:gd name="T14" fmla="*/ 8 w 38"/>
                <a:gd name="T15" fmla="*/ 24 h 44"/>
                <a:gd name="T16" fmla="*/ 21 w 38"/>
                <a:gd name="T17" fmla="*/ 7 h 44"/>
                <a:gd name="T18" fmla="*/ 30 w 38"/>
                <a:gd name="T19" fmla="*/ 22 h 44"/>
                <a:gd name="T20" fmla="*/ 30 w 38"/>
                <a:gd name="T21" fmla="*/ 44 h 44"/>
                <a:gd name="T22" fmla="*/ 38 w 38"/>
                <a:gd name="T23" fmla="*/ 44 h 44"/>
                <a:gd name="T24" fmla="*/ 38 w 38"/>
                <a:gd name="T25" fmla="*/ 19 h 44"/>
                <a:gd name="T26" fmla="*/ 22 w 38"/>
                <a:gd name="T2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" h="44">
                  <a:moveTo>
                    <a:pt x="22" y="0"/>
                  </a:moveTo>
                  <a:cubicBezTo>
                    <a:pt x="16" y="0"/>
                    <a:pt x="10" y="3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14"/>
                    <a:pt x="12" y="7"/>
                    <a:pt x="21" y="7"/>
                  </a:cubicBezTo>
                  <a:cubicBezTo>
                    <a:pt x="27" y="7"/>
                    <a:pt x="30" y="12"/>
                    <a:pt x="30" y="22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38" y="19"/>
                    <a:pt x="38" y="19"/>
                    <a:pt x="38" y="19"/>
                  </a:cubicBezTo>
                  <a:cubicBezTo>
                    <a:pt x="38" y="7"/>
                    <a:pt x="33" y="0"/>
                    <a:pt x="22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Freeform 21">
              <a:extLst>
                <a:ext uri="{FF2B5EF4-FFF2-40B4-BE49-F238E27FC236}">
                  <a16:creationId xmlns:a16="http://schemas.microsoft.com/office/drawing/2014/main" id="{754029C1-F41D-BE35-3EC4-3714EE2EB3E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497013" y="4910138"/>
              <a:ext cx="41275" cy="50800"/>
            </a:xfrm>
            <a:custGeom>
              <a:avLst/>
              <a:gdLst>
                <a:gd name="T0" fmla="*/ 8 w 38"/>
                <a:gd name="T1" fmla="*/ 25 h 45"/>
                <a:gd name="T2" fmla="*/ 38 w 38"/>
                <a:gd name="T3" fmla="*/ 25 h 45"/>
                <a:gd name="T4" fmla="*/ 20 w 38"/>
                <a:gd name="T5" fmla="*/ 0 h 45"/>
                <a:gd name="T6" fmla="*/ 0 w 38"/>
                <a:gd name="T7" fmla="*/ 22 h 45"/>
                <a:gd name="T8" fmla="*/ 22 w 38"/>
                <a:gd name="T9" fmla="*/ 45 h 45"/>
                <a:gd name="T10" fmla="*/ 35 w 38"/>
                <a:gd name="T11" fmla="*/ 43 h 45"/>
                <a:gd name="T12" fmla="*/ 35 w 38"/>
                <a:gd name="T13" fmla="*/ 35 h 45"/>
                <a:gd name="T14" fmla="*/ 22 w 38"/>
                <a:gd name="T15" fmla="*/ 39 h 45"/>
                <a:gd name="T16" fmla="*/ 8 w 38"/>
                <a:gd name="T17" fmla="*/ 25 h 45"/>
                <a:gd name="T18" fmla="*/ 19 w 38"/>
                <a:gd name="T19" fmla="*/ 7 h 45"/>
                <a:gd name="T20" fmla="*/ 30 w 38"/>
                <a:gd name="T21" fmla="*/ 19 h 45"/>
                <a:gd name="T22" fmla="*/ 8 w 38"/>
                <a:gd name="T23" fmla="*/ 19 h 45"/>
                <a:gd name="T24" fmla="*/ 19 w 38"/>
                <a:gd name="T25" fmla="*/ 7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45">
                  <a:moveTo>
                    <a:pt x="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11"/>
                    <a:pt x="34" y="0"/>
                    <a:pt x="20" y="0"/>
                  </a:cubicBez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6" y="45"/>
                    <a:pt x="22" y="45"/>
                  </a:cubicBezTo>
                  <a:cubicBezTo>
                    <a:pt x="29" y="45"/>
                    <a:pt x="32" y="44"/>
                    <a:pt x="35" y="43"/>
                  </a:cubicBezTo>
                  <a:cubicBezTo>
                    <a:pt x="35" y="35"/>
                    <a:pt x="35" y="35"/>
                    <a:pt x="35" y="35"/>
                  </a:cubicBezTo>
                  <a:cubicBezTo>
                    <a:pt x="33" y="36"/>
                    <a:pt x="27" y="39"/>
                    <a:pt x="22" y="39"/>
                  </a:cubicBezTo>
                  <a:cubicBezTo>
                    <a:pt x="15" y="39"/>
                    <a:pt x="8" y="33"/>
                    <a:pt x="8" y="25"/>
                  </a:cubicBezTo>
                  <a:moveTo>
                    <a:pt x="19" y="7"/>
                  </a:moveTo>
                  <a:cubicBezTo>
                    <a:pt x="26" y="7"/>
                    <a:pt x="30" y="12"/>
                    <a:pt x="30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9" y="13"/>
                    <a:pt x="12" y="7"/>
                    <a:pt x="19" y="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2" name="Freeform 22">
              <a:extLst>
                <a:ext uri="{FF2B5EF4-FFF2-40B4-BE49-F238E27FC236}">
                  <a16:creationId xmlns:a16="http://schemas.microsoft.com/office/drawing/2014/main" id="{6C9CA07E-B9D1-A803-9D21-5C9D1DFDF5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151" y="4910138"/>
              <a:ext cx="34925" cy="50800"/>
            </a:xfrm>
            <a:custGeom>
              <a:avLst/>
              <a:gdLst>
                <a:gd name="T0" fmla="*/ 22 w 31"/>
                <a:gd name="T1" fmla="*/ 39 h 45"/>
                <a:gd name="T2" fmla="*/ 8 w 31"/>
                <a:gd name="T3" fmla="*/ 23 h 45"/>
                <a:gd name="T4" fmla="*/ 22 w 31"/>
                <a:gd name="T5" fmla="*/ 7 h 45"/>
                <a:gd name="T6" fmla="*/ 30 w 31"/>
                <a:gd name="T7" fmla="*/ 9 h 45"/>
                <a:gd name="T8" fmla="*/ 31 w 31"/>
                <a:gd name="T9" fmla="*/ 2 h 45"/>
                <a:gd name="T10" fmla="*/ 22 w 31"/>
                <a:gd name="T11" fmla="*/ 0 h 45"/>
                <a:gd name="T12" fmla="*/ 0 w 31"/>
                <a:gd name="T13" fmla="*/ 23 h 45"/>
                <a:gd name="T14" fmla="*/ 22 w 31"/>
                <a:gd name="T15" fmla="*/ 45 h 45"/>
                <a:gd name="T16" fmla="*/ 31 w 31"/>
                <a:gd name="T17" fmla="*/ 44 h 45"/>
                <a:gd name="T18" fmla="*/ 31 w 31"/>
                <a:gd name="T19" fmla="*/ 36 h 45"/>
                <a:gd name="T20" fmla="*/ 22 w 31"/>
                <a:gd name="T21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2" y="39"/>
                  </a:moveTo>
                  <a:cubicBezTo>
                    <a:pt x="12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24" y="7"/>
                    <a:pt x="27" y="7"/>
                    <a:pt x="30" y="9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9" y="1"/>
                    <a:pt x="25" y="0"/>
                    <a:pt x="22" y="0"/>
                  </a:cubicBezTo>
                  <a:cubicBezTo>
                    <a:pt x="8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24" y="45"/>
                    <a:pt x="28" y="45"/>
                    <a:pt x="31" y="44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28" y="38"/>
                    <a:pt x="25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3" name="Freeform 23">
              <a:extLst>
                <a:ext uri="{FF2B5EF4-FFF2-40B4-BE49-F238E27FC236}">
                  <a16:creationId xmlns:a16="http://schemas.microsoft.com/office/drawing/2014/main" id="{9A104906-49B3-B9E7-23F7-6EF66473D9A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46201" y="4910138"/>
              <a:ext cx="42863" cy="50800"/>
            </a:xfrm>
            <a:custGeom>
              <a:avLst/>
              <a:gdLst>
                <a:gd name="T0" fmla="*/ 20 w 39"/>
                <a:gd name="T1" fmla="*/ 0 h 45"/>
                <a:gd name="T2" fmla="*/ 0 w 39"/>
                <a:gd name="T3" fmla="*/ 22 h 45"/>
                <a:gd name="T4" fmla="*/ 23 w 39"/>
                <a:gd name="T5" fmla="*/ 45 h 45"/>
                <a:gd name="T6" fmla="*/ 36 w 39"/>
                <a:gd name="T7" fmla="*/ 43 h 45"/>
                <a:gd name="T8" fmla="*/ 36 w 39"/>
                <a:gd name="T9" fmla="*/ 35 h 45"/>
                <a:gd name="T10" fmla="*/ 23 w 39"/>
                <a:gd name="T11" fmla="*/ 39 h 45"/>
                <a:gd name="T12" fmla="*/ 9 w 39"/>
                <a:gd name="T13" fmla="*/ 25 h 45"/>
                <a:gd name="T14" fmla="*/ 39 w 39"/>
                <a:gd name="T15" fmla="*/ 25 h 45"/>
                <a:gd name="T16" fmla="*/ 20 w 39"/>
                <a:gd name="T17" fmla="*/ 0 h 45"/>
                <a:gd name="T18" fmla="*/ 9 w 39"/>
                <a:gd name="T19" fmla="*/ 19 h 45"/>
                <a:gd name="T20" fmla="*/ 20 w 39"/>
                <a:gd name="T21" fmla="*/ 7 h 45"/>
                <a:gd name="T22" fmla="*/ 31 w 39"/>
                <a:gd name="T23" fmla="*/ 19 h 45"/>
                <a:gd name="T24" fmla="*/ 9 w 39"/>
                <a:gd name="T25" fmla="*/ 1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5">
                  <a:moveTo>
                    <a:pt x="20" y="0"/>
                  </a:moveTo>
                  <a:cubicBezTo>
                    <a:pt x="8" y="0"/>
                    <a:pt x="0" y="9"/>
                    <a:pt x="0" y="22"/>
                  </a:cubicBezTo>
                  <a:cubicBezTo>
                    <a:pt x="0" y="36"/>
                    <a:pt x="7" y="45"/>
                    <a:pt x="23" y="45"/>
                  </a:cubicBezTo>
                  <a:cubicBezTo>
                    <a:pt x="30" y="45"/>
                    <a:pt x="33" y="44"/>
                    <a:pt x="36" y="43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4" y="36"/>
                    <a:pt x="28" y="39"/>
                    <a:pt x="23" y="39"/>
                  </a:cubicBezTo>
                  <a:cubicBezTo>
                    <a:pt x="15" y="39"/>
                    <a:pt x="9" y="33"/>
                    <a:pt x="9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9" y="11"/>
                    <a:pt x="35" y="0"/>
                    <a:pt x="20" y="0"/>
                  </a:cubicBezTo>
                  <a:moveTo>
                    <a:pt x="9" y="19"/>
                  </a:moveTo>
                  <a:cubicBezTo>
                    <a:pt x="9" y="13"/>
                    <a:pt x="13" y="7"/>
                    <a:pt x="20" y="7"/>
                  </a:cubicBezTo>
                  <a:cubicBezTo>
                    <a:pt x="27" y="7"/>
                    <a:pt x="31" y="12"/>
                    <a:pt x="31" y="19"/>
                  </a:cubicBezTo>
                  <a:lnTo>
                    <a:pt x="9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Freeform 24">
              <a:extLst>
                <a:ext uri="{FF2B5EF4-FFF2-40B4-BE49-F238E27FC236}">
                  <a16:creationId xmlns:a16="http://schemas.microsoft.com/office/drawing/2014/main" id="{2B7B22B2-A947-6907-382B-33609EDFDB6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626" y="4894263"/>
              <a:ext cx="47625" cy="66675"/>
            </a:xfrm>
            <a:custGeom>
              <a:avLst/>
              <a:gdLst>
                <a:gd name="T0" fmla="*/ 31 w 44"/>
                <a:gd name="T1" fmla="*/ 53 h 60"/>
                <a:gd name="T2" fmla="*/ 8 w 44"/>
                <a:gd name="T3" fmla="*/ 30 h 60"/>
                <a:gd name="T4" fmla="*/ 31 w 44"/>
                <a:gd name="T5" fmla="*/ 7 h 60"/>
                <a:gd name="T6" fmla="*/ 43 w 44"/>
                <a:gd name="T7" fmla="*/ 10 h 60"/>
                <a:gd name="T8" fmla="*/ 44 w 44"/>
                <a:gd name="T9" fmla="*/ 2 h 60"/>
                <a:gd name="T10" fmla="*/ 31 w 44"/>
                <a:gd name="T11" fmla="*/ 0 h 60"/>
                <a:gd name="T12" fmla="*/ 0 w 44"/>
                <a:gd name="T13" fmla="*/ 30 h 60"/>
                <a:gd name="T14" fmla="*/ 30 w 44"/>
                <a:gd name="T15" fmla="*/ 60 h 60"/>
                <a:gd name="T16" fmla="*/ 44 w 44"/>
                <a:gd name="T17" fmla="*/ 58 h 60"/>
                <a:gd name="T18" fmla="*/ 43 w 44"/>
                <a:gd name="T19" fmla="*/ 50 h 60"/>
                <a:gd name="T20" fmla="*/ 31 w 44"/>
                <a:gd name="T21" fmla="*/ 53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4" h="60">
                  <a:moveTo>
                    <a:pt x="31" y="53"/>
                  </a:moveTo>
                  <a:cubicBezTo>
                    <a:pt x="18" y="53"/>
                    <a:pt x="8" y="44"/>
                    <a:pt x="8" y="30"/>
                  </a:cubicBezTo>
                  <a:cubicBezTo>
                    <a:pt x="8" y="17"/>
                    <a:pt x="17" y="7"/>
                    <a:pt x="31" y="7"/>
                  </a:cubicBezTo>
                  <a:cubicBezTo>
                    <a:pt x="35" y="7"/>
                    <a:pt x="39" y="8"/>
                    <a:pt x="43" y="10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39" y="0"/>
                    <a:pt x="35" y="0"/>
                    <a:pt x="31" y="0"/>
                  </a:cubicBezTo>
                  <a:cubicBezTo>
                    <a:pt x="13" y="0"/>
                    <a:pt x="0" y="12"/>
                    <a:pt x="0" y="30"/>
                  </a:cubicBezTo>
                  <a:cubicBezTo>
                    <a:pt x="0" y="48"/>
                    <a:pt x="12" y="60"/>
                    <a:pt x="30" y="60"/>
                  </a:cubicBezTo>
                  <a:cubicBezTo>
                    <a:pt x="34" y="60"/>
                    <a:pt x="39" y="60"/>
                    <a:pt x="44" y="58"/>
                  </a:cubicBezTo>
                  <a:cubicBezTo>
                    <a:pt x="43" y="50"/>
                    <a:pt x="43" y="50"/>
                    <a:pt x="43" y="50"/>
                  </a:cubicBezTo>
                  <a:cubicBezTo>
                    <a:pt x="40" y="52"/>
                    <a:pt x="35" y="53"/>
                    <a:pt x="31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Freeform 25">
              <a:extLst>
                <a:ext uri="{FF2B5EF4-FFF2-40B4-BE49-F238E27FC236}">
                  <a16:creationId xmlns:a16="http://schemas.microsoft.com/office/drawing/2014/main" id="{66E571FA-E15F-000B-C06B-54DE43977BA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7601" y="4910138"/>
              <a:ext cx="49213" cy="50800"/>
            </a:xfrm>
            <a:custGeom>
              <a:avLst/>
              <a:gdLst>
                <a:gd name="T0" fmla="*/ 22 w 44"/>
                <a:gd name="T1" fmla="*/ 0 h 45"/>
                <a:gd name="T2" fmla="*/ 0 w 44"/>
                <a:gd name="T3" fmla="*/ 23 h 45"/>
                <a:gd name="T4" fmla="*/ 22 w 44"/>
                <a:gd name="T5" fmla="*/ 45 h 45"/>
                <a:gd name="T6" fmla="*/ 44 w 44"/>
                <a:gd name="T7" fmla="*/ 23 h 45"/>
                <a:gd name="T8" fmla="*/ 22 w 44"/>
                <a:gd name="T9" fmla="*/ 0 h 45"/>
                <a:gd name="T10" fmla="*/ 22 w 44"/>
                <a:gd name="T11" fmla="*/ 39 h 45"/>
                <a:gd name="T12" fmla="*/ 8 w 44"/>
                <a:gd name="T13" fmla="*/ 23 h 45"/>
                <a:gd name="T14" fmla="*/ 22 w 44"/>
                <a:gd name="T15" fmla="*/ 7 h 45"/>
                <a:gd name="T16" fmla="*/ 35 w 44"/>
                <a:gd name="T17" fmla="*/ 23 h 45"/>
                <a:gd name="T18" fmla="*/ 22 w 44"/>
                <a:gd name="T19" fmla="*/ 3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4" h="45">
                  <a:moveTo>
                    <a:pt x="22" y="0"/>
                  </a:moveTo>
                  <a:cubicBezTo>
                    <a:pt x="9" y="0"/>
                    <a:pt x="0" y="10"/>
                    <a:pt x="0" y="23"/>
                  </a:cubicBezTo>
                  <a:cubicBezTo>
                    <a:pt x="0" y="35"/>
                    <a:pt x="9" y="45"/>
                    <a:pt x="22" y="45"/>
                  </a:cubicBezTo>
                  <a:cubicBezTo>
                    <a:pt x="35" y="45"/>
                    <a:pt x="44" y="35"/>
                    <a:pt x="44" y="23"/>
                  </a:cubicBezTo>
                  <a:cubicBezTo>
                    <a:pt x="44" y="10"/>
                    <a:pt x="35" y="0"/>
                    <a:pt x="22" y="0"/>
                  </a:cubicBezTo>
                  <a:moveTo>
                    <a:pt x="22" y="39"/>
                  </a:moveTo>
                  <a:cubicBezTo>
                    <a:pt x="13" y="39"/>
                    <a:pt x="8" y="31"/>
                    <a:pt x="8" y="23"/>
                  </a:cubicBezTo>
                  <a:cubicBezTo>
                    <a:pt x="8" y="15"/>
                    <a:pt x="13" y="7"/>
                    <a:pt x="22" y="7"/>
                  </a:cubicBezTo>
                  <a:cubicBezTo>
                    <a:pt x="30" y="7"/>
                    <a:pt x="35" y="15"/>
                    <a:pt x="35" y="23"/>
                  </a:cubicBezTo>
                  <a:cubicBezTo>
                    <a:pt x="35" y="31"/>
                    <a:pt x="31" y="39"/>
                    <a:pt x="22" y="3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Freeform 26">
              <a:extLst>
                <a:ext uri="{FF2B5EF4-FFF2-40B4-BE49-F238E27FC236}">
                  <a16:creationId xmlns:a16="http://schemas.microsoft.com/office/drawing/2014/main" id="{807FB02F-1CE1-ADF6-A86F-BB9DC909F07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9388" y="4806950"/>
              <a:ext cx="46038" cy="53975"/>
            </a:xfrm>
            <a:custGeom>
              <a:avLst/>
              <a:gdLst>
                <a:gd name="T0" fmla="*/ 26 w 42"/>
                <a:gd name="T1" fmla="*/ 0 h 48"/>
                <a:gd name="T2" fmla="*/ 11 w 42"/>
                <a:gd name="T3" fmla="*/ 8 h 48"/>
                <a:gd name="T4" fmla="*/ 11 w 42"/>
                <a:gd name="T5" fmla="*/ 8 h 48"/>
                <a:gd name="T6" fmla="*/ 11 w 42"/>
                <a:gd name="T7" fmla="*/ 1 h 48"/>
                <a:gd name="T8" fmla="*/ 0 w 42"/>
                <a:gd name="T9" fmla="*/ 1 h 48"/>
                <a:gd name="T10" fmla="*/ 0 w 42"/>
                <a:gd name="T11" fmla="*/ 48 h 48"/>
                <a:gd name="T12" fmla="*/ 12 w 42"/>
                <a:gd name="T13" fmla="*/ 48 h 48"/>
                <a:gd name="T14" fmla="*/ 12 w 42"/>
                <a:gd name="T15" fmla="*/ 25 h 48"/>
                <a:gd name="T16" fmla="*/ 22 w 42"/>
                <a:gd name="T17" fmla="*/ 10 h 48"/>
                <a:gd name="T18" fmla="*/ 30 w 42"/>
                <a:gd name="T19" fmla="*/ 23 h 48"/>
                <a:gd name="T20" fmla="*/ 30 w 42"/>
                <a:gd name="T21" fmla="*/ 48 h 48"/>
                <a:gd name="T22" fmla="*/ 42 w 42"/>
                <a:gd name="T23" fmla="*/ 48 h 48"/>
                <a:gd name="T24" fmla="*/ 42 w 42"/>
                <a:gd name="T25" fmla="*/ 18 h 48"/>
                <a:gd name="T26" fmla="*/ 26 w 42"/>
                <a:gd name="T2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48">
                  <a:moveTo>
                    <a:pt x="26" y="0"/>
                  </a:moveTo>
                  <a:cubicBezTo>
                    <a:pt x="20" y="0"/>
                    <a:pt x="15" y="2"/>
                    <a:pt x="11" y="8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19"/>
                    <a:pt x="13" y="10"/>
                    <a:pt x="22" y="10"/>
                  </a:cubicBezTo>
                  <a:cubicBezTo>
                    <a:pt x="30" y="10"/>
                    <a:pt x="30" y="17"/>
                    <a:pt x="30" y="23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42" y="48"/>
                    <a:pt x="42" y="48"/>
                    <a:pt x="42" y="48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42" y="8"/>
                    <a:pt x="37" y="0"/>
                    <a:pt x="2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Freeform 27">
              <a:extLst>
                <a:ext uri="{FF2B5EF4-FFF2-40B4-BE49-F238E27FC236}">
                  <a16:creationId xmlns:a16="http://schemas.microsoft.com/office/drawing/2014/main" id="{5BB340D5-E138-3AF5-1AF6-7A31166DFBE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77876" y="4806950"/>
              <a:ext cx="46038" cy="55563"/>
            </a:xfrm>
            <a:custGeom>
              <a:avLst/>
              <a:gdLst>
                <a:gd name="T0" fmla="*/ 24 w 43"/>
                <a:gd name="T1" fmla="*/ 49 h 49"/>
                <a:gd name="T2" fmla="*/ 40 w 43"/>
                <a:gd name="T3" fmla="*/ 45 h 49"/>
                <a:gd name="T4" fmla="*/ 40 w 43"/>
                <a:gd name="T5" fmla="*/ 35 h 49"/>
                <a:gd name="T6" fmla="*/ 25 w 43"/>
                <a:gd name="T7" fmla="*/ 40 h 49"/>
                <a:gd name="T8" fmla="*/ 11 w 43"/>
                <a:gd name="T9" fmla="*/ 28 h 49"/>
                <a:gd name="T10" fmla="*/ 43 w 43"/>
                <a:gd name="T11" fmla="*/ 28 h 49"/>
                <a:gd name="T12" fmla="*/ 21 w 43"/>
                <a:gd name="T13" fmla="*/ 0 h 49"/>
                <a:gd name="T14" fmla="*/ 0 w 43"/>
                <a:gd name="T15" fmla="*/ 25 h 49"/>
                <a:gd name="T16" fmla="*/ 24 w 43"/>
                <a:gd name="T17" fmla="*/ 49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4" y="49"/>
                  </a:move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moveTo>
                    <a:pt x="22" y="9"/>
                  </a:moveTo>
                  <a:cubicBezTo>
                    <a:pt x="29" y="9"/>
                    <a:pt x="31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8" name="Freeform 28">
              <a:extLst>
                <a:ext uri="{FF2B5EF4-FFF2-40B4-BE49-F238E27FC236}">
                  <a16:creationId xmlns:a16="http://schemas.microsoft.com/office/drawing/2014/main" id="{7F59E29E-381E-8C36-B77F-0DB5676B4A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90651" y="4806950"/>
              <a:ext cx="47625" cy="55563"/>
            </a:xfrm>
            <a:custGeom>
              <a:avLst/>
              <a:gdLst>
                <a:gd name="T0" fmla="*/ 40 w 43"/>
                <a:gd name="T1" fmla="*/ 45 h 49"/>
                <a:gd name="T2" fmla="*/ 40 w 43"/>
                <a:gd name="T3" fmla="*/ 35 h 49"/>
                <a:gd name="T4" fmla="*/ 25 w 43"/>
                <a:gd name="T5" fmla="*/ 40 h 49"/>
                <a:gd name="T6" fmla="*/ 11 w 43"/>
                <a:gd name="T7" fmla="*/ 28 h 49"/>
                <a:gd name="T8" fmla="*/ 43 w 43"/>
                <a:gd name="T9" fmla="*/ 28 h 49"/>
                <a:gd name="T10" fmla="*/ 21 w 43"/>
                <a:gd name="T11" fmla="*/ 0 h 49"/>
                <a:gd name="T12" fmla="*/ 0 w 43"/>
                <a:gd name="T13" fmla="*/ 25 h 49"/>
                <a:gd name="T14" fmla="*/ 24 w 43"/>
                <a:gd name="T15" fmla="*/ 49 h 49"/>
                <a:gd name="T16" fmla="*/ 40 w 43"/>
                <a:gd name="T17" fmla="*/ 45 h 49"/>
                <a:gd name="T18" fmla="*/ 22 w 43"/>
                <a:gd name="T19" fmla="*/ 9 h 49"/>
                <a:gd name="T20" fmla="*/ 32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40" y="45"/>
                  </a:move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5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moveTo>
                    <a:pt x="22" y="9"/>
                  </a:moveTo>
                  <a:cubicBezTo>
                    <a:pt x="29" y="9"/>
                    <a:pt x="32" y="14"/>
                    <a:pt x="32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9" name="Freeform 29">
              <a:extLst>
                <a:ext uri="{FF2B5EF4-FFF2-40B4-BE49-F238E27FC236}">
                  <a16:creationId xmlns:a16="http://schemas.microsoft.com/office/drawing/2014/main" id="{E11EEEA4-DD3F-D09B-6246-DE4050F3C8C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9451" y="4789488"/>
              <a:ext cx="60325" cy="73025"/>
            </a:xfrm>
            <a:custGeom>
              <a:avLst/>
              <a:gdLst>
                <a:gd name="T0" fmla="*/ 34 w 54"/>
                <a:gd name="T1" fmla="*/ 65 h 65"/>
                <a:gd name="T2" fmla="*/ 54 w 54"/>
                <a:gd name="T3" fmla="*/ 61 h 65"/>
                <a:gd name="T4" fmla="*/ 54 w 54"/>
                <a:gd name="T5" fmla="*/ 28 h 65"/>
                <a:gd name="T6" fmla="*/ 29 w 54"/>
                <a:gd name="T7" fmla="*/ 28 h 65"/>
                <a:gd name="T8" fmla="*/ 29 w 54"/>
                <a:gd name="T9" fmla="*/ 38 h 65"/>
                <a:gd name="T10" fmla="*/ 42 w 54"/>
                <a:gd name="T11" fmla="*/ 38 h 65"/>
                <a:gd name="T12" fmla="*/ 42 w 54"/>
                <a:gd name="T13" fmla="*/ 54 h 65"/>
                <a:gd name="T14" fmla="*/ 34 w 54"/>
                <a:gd name="T15" fmla="*/ 55 h 65"/>
                <a:gd name="T16" fmla="*/ 13 w 54"/>
                <a:gd name="T17" fmla="*/ 32 h 65"/>
                <a:gd name="T18" fmla="*/ 36 w 54"/>
                <a:gd name="T19" fmla="*/ 10 h 65"/>
                <a:gd name="T20" fmla="*/ 52 w 54"/>
                <a:gd name="T21" fmla="*/ 13 h 65"/>
                <a:gd name="T22" fmla="*/ 53 w 54"/>
                <a:gd name="T23" fmla="*/ 3 h 65"/>
                <a:gd name="T24" fmla="*/ 34 w 54"/>
                <a:gd name="T25" fmla="*/ 0 h 65"/>
                <a:gd name="T26" fmla="*/ 0 w 54"/>
                <a:gd name="T27" fmla="*/ 33 h 65"/>
                <a:gd name="T28" fmla="*/ 34 w 54"/>
                <a:gd name="T29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65">
                  <a:moveTo>
                    <a:pt x="34" y="65"/>
                  </a:moveTo>
                  <a:cubicBezTo>
                    <a:pt x="41" y="65"/>
                    <a:pt x="48" y="63"/>
                    <a:pt x="54" y="61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0" y="54"/>
                    <a:pt x="38" y="55"/>
                    <a:pt x="34" y="55"/>
                  </a:cubicBezTo>
                  <a:cubicBezTo>
                    <a:pt x="21" y="55"/>
                    <a:pt x="13" y="45"/>
                    <a:pt x="13" y="32"/>
                  </a:cubicBezTo>
                  <a:cubicBezTo>
                    <a:pt x="13" y="20"/>
                    <a:pt x="21" y="10"/>
                    <a:pt x="36" y="10"/>
                  </a:cubicBezTo>
                  <a:cubicBezTo>
                    <a:pt x="41" y="10"/>
                    <a:pt x="47" y="11"/>
                    <a:pt x="52" y="13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47" y="1"/>
                    <a:pt x="42" y="0"/>
                    <a:pt x="34" y="0"/>
                  </a:cubicBezTo>
                  <a:cubicBezTo>
                    <a:pt x="13" y="0"/>
                    <a:pt x="0" y="12"/>
                    <a:pt x="0" y="33"/>
                  </a:cubicBezTo>
                  <a:cubicBezTo>
                    <a:pt x="0" y="54"/>
                    <a:pt x="14" y="65"/>
                    <a:pt x="34" y="65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0" name="Freeform 30">
              <a:extLst>
                <a:ext uri="{FF2B5EF4-FFF2-40B4-BE49-F238E27FC236}">
                  <a16:creationId xmlns:a16="http://schemas.microsoft.com/office/drawing/2014/main" id="{B3A96EBB-4F37-DCEB-18B6-E258790CC63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25526" y="4806950"/>
              <a:ext cx="47625" cy="55563"/>
            </a:xfrm>
            <a:custGeom>
              <a:avLst/>
              <a:gdLst>
                <a:gd name="T0" fmla="*/ 39 w 43"/>
                <a:gd name="T1" fmla="*/ 35 h 49"/>
                <a:gd name="T2" fmla="*/ 24 w 43"/>
                <a:gd name="T3" fmla="*/ 40 h 49"/>
                <a:gd name="T4" fmla="*/ 11 w 43"/>
                <a:gd name="T5" fmla="*/ 28 h 49"/>
                <a:gd name="T6" fmla="*/ 43 w 43"/>
                <a:gd name="T7" fmla="*/ 28 h 49"/>
                <a:gd name="T8" fmla="*/ 21 w 43"/>
                <a:gd name="T9" fmla="*/ 0 h 49"/>
                <a:gd name="T10" fmla="*/ 0 w 43"/>
                <a:gd name="T11" fmla="*/ 25 h 49"/>
                <a:gd name="T12" fmla="*/ 24 w 43"/>
                <a:gd name="T13" fmla="*/ 49 h 49"/>
                <a:gd name="T14" fmla="*/ 39 w 43"/>
                <a:gd name="T15" fmla="*/ 45 h 49"/>
                <a:gd name="T16" fmla="*/ 39 w 43"/>
                <a:gd name="T17" fmla="*/ 35 h 49"/>
                <a:gd name="T18" fmla="*/ 22 w 43"/>
                <a:gd name="T19" fmla="*/ 9 h 49"/>
                <a:gd name="T20" fmla="*/ 31 w 43"/>
                <a:gd name="T21" fmla="*/ 20 h 49"/>
                <a:gd name="T22" fmla="*/ 11 w 43"/>
                <a:gd name="T23" fmla="*/ 20 h 49"/>
                <a:gd name="T24" fmla="*/ 22 w 43"/>
                <a:gd name="T25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39" y="35"/>
                  </a:move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8" y="49"/>
                    <a:pt x="24" y="49"/>
                  </a:cubicBezTo>
                  <a:cubicBezTo>
                    <a:pt x="30" y="49"/>
                    <a:pt x="35" y="47"/>
                    <a:pt x="39" y="45"/>
                  </a:cubicBezTo>
                  <a:lnTo>
                    <a:pt x="39" y="35"/>
                  </a:lnTo>
                  <a:close/>
                  <a:moveTo>
                    <a:pt x="22" y="9"/>
                  </a:moveTo>
                  <a:cubicBezTo>
                    <a:pt x="28" y="9"/>
                    <a:pt x="31" y="14"/>
                    <a:pt x="3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4"/>
                    <a:pt x="15" y="9"/>
                    <a:pt x="22" y="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1" name="Freeform 31">
              <a:extLst>
                <a:ext uri="{FF2B5EF4-FFF2-40B4-BE49-F238E27FC236}">
                  <a16:creationId xmlns:a16="http://schemas.microsoft.com/office/drawing/2014/main" id="{B07414B7-D366-9E4D-49EE-A081CA9762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363" y="4794250"/>
              <a:ext cx="34925" cy="68263"/>
            </a:xfrm>
            <a:custGeom>
              <a:avLst/>
              <a:gdLst>
                <a:gd name="T0" fmla="*/ 8 w 32"/>
                <a:gd name="T1" fmla="*/ 46 h 61"/>
                <a:gd name="T2" fmla="*/ 23 w 32"/>
                <a:gd name="T3" fmla="*/ 61 h 61"/>
                <a:gd name="T4" fmla="*/ 32 w 32"/>
                <a:gd name="T5" fmla="*/ 60 h 61"/>
                <a:gd name="T6" fmla="*/ 32 w 32"/>
                <a:gd name="T7" fmla="*/ 50 h 61"/>
                <a:gd name="T8" fmla="*/ 26 w 32"/>
                <a:gd name="T9" fmla="*/ 51 h 61"/>
                <a:gd name="T10" fmla="*/ 20 w 32"/>
                <a:gd name="T11" fmla="*/ 44 h 61"/>
                <a:gd name="T12" fmla="*/ 20 w 32"/>
                <a:gd name="T13" fmla="*/ 22 h 61"/>
                <a:gd name="T14" fmla="*/ 31 w 32"/>
                <a:gd name="T15" fmla="*/ 22 h 61"/>
                <a:gd name="T16" fmla="*/ 31 w 32"/>
                <a:gd name="T17" fmla="*/ 13 h 61"/>
                <a:gd name="T18" fmla="*/ 20 w 32"/>
                <a:gd name="T19" fmla="*/ 13 h 61"/>
                <a:gd name="T20" fmla="*/ 20 w 32"/>
                <a:gd name="T21" fmla="*/ 0 h 61"/>
                <a:gd name="T22" fmla="*/ 8 w 32"/>
                <a:gd name="T23" fmla="*/ 4 h 61"/>
                <a:gd name="T24" fmla="*/ 8 w 32"/>
                <a:gd name="T25" fmla="*/ 13 h 61"/>
                <a:gd name="T26" fmla="*/ 0 w 32"/>
                <a:gd name="T27" fmla="*/ 13 h 61"/>
                <a:gd name="T28" fmla="*/ 0 w 32"/>
                <a:gd name="T29" fmla="*/ 22 h 61"/>
                <a:gd name="T30" fmla="*/ 8 w 32"/>
                <a:gd name="T31" fmla="*/ 22 h 61"/>
                <a:gd name="T32" fmla="*/ 8 w 32"/>
                <a:gd name="T33" fmla="*/ 4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61">
                  <a:moveTo>
                    <a:pt x="8" y="46"/>
                  </a:moveTo>
                  <a:cubicBezTo>
                    <a:pt x="8" y="55"/>
                    <a:pt x="14" y="61"/>
                    <a:pt x="23" y="61"/>
                  </a:cubicBezTo>
                  <a:cubicBezTo>
                    <a:pt x="27" y="61"/>
                    <a:pt x="29" y="60"/>
                    <a:pt x="32" y="60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0" y="51"/>
                    <a:pt x="28" y="51"/>
                    <a:pt x="26" y="51"/>
                  </a:cubicBezTo>
                  <a:cubicBezTo>
                    <a:pt x="22" y="51"/>
                    <a:pt x="20" y="48"/>
                    <a:pt x="20" y="44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8" y="22"/>
                    <a:pt x="8" y="22"/>
                    <a:pt x="8" y="22"/>
                  </a:cubicBezTo>
                  <a:lnTo>
                    <a:pt x="8" y="4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71107798-0C2D-788F-DE15-CC703BC111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787900"/>
              <a:ext cx="14288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D2F61D02-3761-9163-A84A-0A9366D96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66838" y="4808538"/>
              <a:ext cx="14288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4" name="Freeform 34">
              <a:extLst>
                <a:ext uri="{FF2B5EF4-FFF2-40B4-BE49-F238E27FC236}">
                  <a16:creationId xmlns:a16="http://schemas.microsoft.com/office/drawing/2014/main" id="{9DF09FC1-52BD-CD9E-824B-9B016F988780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901" y="4787900"/>
              <a:ext cx="46038" cy="73025"/>
            </a:xfrm>
            <a:custGeom>
              <a:avLst/>
              <a:gdLst>
                <a:gd name="T0" fmla="*/ 9 w 29"/>
                <a:gd name="T1" fmla="*/ 30 h 46"/>
                <a:gd name="T2" fmla="*/ 9 w 29"/>
                <a:gd name="T3" fmla="*/ 30 h 46"/>
                <a:gd name="T4" fmla="*/ 19 w 29"/>
                <a:gd name="T5" fmla="*/ 46 h 46"/>
                <a:gd name="T6" fmla="*/ 29 w 29"/>
                <a:gd name="T7" fmla="*/ 46 h 46"/>
                <a:gd name="T8" fmla="*/ 16 w 29"/>
                <a:gd name="T9" fmla="*/ 28 h 46"/>
                <a:gd name="T10" fmla="*/ 28 w 29"/>
                <a:gd name="T11" fmla="*/ 13 h 46"/>
                <a:gd name="T12" fmla="*/ 18 w 29"/>
                <a:gd name="T13" fmla="*/ 13 h 46"/>
                <a:gd name="T14" fmla="*/ 9 w 29"/>
                <a:gd name="T15" fmla="*/ 26 h 46"/>
                <a:gd name="T16" fmla="*/ 9 w 29"/>
                <a:gd name="T17" fmla="*/ 26 h 46"/>
                <a:gd name="T18" fmla="*/ 9 w 29"/>
                <a:gd name="T19" fmla="*/ 0 h 46"/>
                <a:gd name="T20" fmla="*/ 0 w 29"/>
                <a:gd name="T21" fmla="*/ 0 h 46"/>
                <a:gd name="T22" fmla="*/ 0 w 29"/>
                <a:gd name="T23" fmla="*/ 46 h 46"/>
                <a:gd name="T24" fmla="*/ 9 w 29"/>
                <a:gd name="T25" fmla="*/ 46 h 46"/>
                <a:gd name="T26" fmla="*/ 9 w 29"/>
                <a:gd name="T27" fmla="*/ 3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9" h="46">
                  <a:moveTo>
                    <a:pt x="9" y="30"/>
                  </a:moveTo>
                  <a:lnTo>
                    <a:pt x="9" y="30"/>
                  </a:lnTo>
                  <a:lnTo>
                    <a:pt x="19" y="46"/>
                  </a:lnTo>
                  <a:lnTo>
                    <a:pt x="29" y="46"/>
                  </a:lnTo>
                  <a:lnTo>
                    <a:pt x="16" y="28"/>
                  </a:lnTo>
                  <a:lnTo>
                    <a:pt x="28" y="13"/>
                  </a:lnTo>
                  <a:lnTo>
                    <a:pt x="18" y="13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46"/>
                  </a:lnTo>
                  <a:lnTo>
                    <a:pt x="9" y="46"/>
                  </a:lnTo>
                  <a:lnTo>
                    <a:pt x="9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5" name="Freeform 35">
              <a:extLst>
                <a:ext uri="{FF2B5EF4-FFF2-40B4-BE49-F238E27FC236}">
                  <a16:creationId xmlns:a16="http://schemas.microsoft.com/office/drawing/2014/main" id="{9D8CB624-40B1-1DD9-E883-48A73D093EE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1851" y="4806950"/>
              <a:ext cx="36513" cy="55563"/>
            </a:xfrm>
            <a:custGeom>
              <a:avLst/>
              <a:gdLst>
                <a:gd name="T0" fmla="*/ 12 w 33"/>
                <a:gd name="T1" fmla="*/ 14 h 49"/>
                <a:gd name="T2" fmla="*/ 19 w 33"/>
                <a:gd name="T3" fmla="*/ 9 h 49"/>
                <a:gd name="T4" fmla="*/ 30 w 33"/>
                <a:gd name="T5" fmla="*/ 11 h 49"/>
                <a:gd name="T6" fmla="*/ 31 w 33"/>
                <a:gd name="T7" fmla="*/ 2 h 49"/>
                <a:gd name="T8" fmla="*/ 18 w 33"/>
                <a:gd name="T9" fmla="*/ 0 h 49"/>
                <a:gd name="T10" fmla="*/ 0 w 33"/>
                <a:gd name="T11" fmla="*/ 15 h 49"/>
                <a:gd name="T12" fmla="*/ 21 w 33"/>
                <a:gd name="T13" fmla="*/ 34 h 49"/>
                <a:gd name="T14" fmla="*/ 13 w 33"/>
                <a:gd name="T15" fmla="*/ 40 h 49"/>
                <a:gd name="T16" fmla="*/ 1 w 33"/>
                <a:gd name="T17" fmla="*/ 37 h 49"/>
                <a:gd name="T18" fmla="*/ 0 w 33"/>
                <a:gd name="T19" fmla="*/ 47 h 49"/>
                <a:gd name="T20" fmla="*/ 14 w 33"/>
                <a:gd name="T21" fmla="*/ 49 h 49"/>
                <a:gd name="T22" fmla="*/ 33 w 33"/>
                <a:gd name="T23" fmla="*/ 34 h 49"/>
                <a:gd name="T24" fmla="*/ 12 w 33"/>
                <a:gd name="T25" fmla="*/ 14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3" h="49">
                  <a:moveTo>
                    <a:pt x="12" y="14"/>
                  </a:moveTo>
                  <a:cubicBezTo>
                    <a:pt x="12" y="10"/>
                    <a:pt x="16" y="9"/>
                    <a:pt x="19" y="9"/>
                  </a:cubicBezTo>
                  <a:cubicBezTo>
                    <a:pt x="24" y="9"/>
                    <a:pt x="26" y="10"/>
                    <a:pt x="30" y="11"/>
                  </a:cubicBezTo>
                  <a:cubicBezTo>
                    <a:pt x="31" y="2"/>
                    <a:pt x="31" y="2"/>
                    <a:pt x="31" y="2"/>
                  </a:cubicBezTo>
                  <a:cubicBezTo>
                    <a:pt x="27" y="1"/>
                    <a:pt x="23" y="0"/>
                    <a:pt x="18" y="0"/>
                  </a:cubicBezTo>
                  <a:cubicBezTo>
                    <a:pt x="8" y="0"/>
                    <a:pt x="0" y="5"/>
                    <a:pt x="0" y="15"/>
                  </a:cubicBezTo>
                  <a:cubicBezTo>
                    <a:pt x="0" y="31"/>
                    <a:pt x="21" y="25"/>
                    <a:pt x="21" y="34"/>
                  </a:cubicBezTo>
                  <a:cubicBezTo>
                    <a:pt x="21" y="39"/>
                    <a:pt x="16" y="40"/>
                    <a:pt x="13" y="40"/>
                  </a:cubicBezTo>
                  <a:cubicBezTo>
                    <a:pt x="9" y="40"/>
                    <a:pt x="5" y="39"/>
                    <a:pt x="1" y="3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5" y="48"/>
                    <a:pt x="9" y="49"/>
                    <a:pt x="14" y="49"/>
                  </a:cubicBezTo>
                  <a:cubicBezTo>
                    <a:pt x="24" y="49"/>
                    <a:pt x="33" y="44"/>
                    <a:pt x="33" y="34"/>
                  </a:cubicBezTo>
                  <a:cubicBezTo>
                    <a:pt x="33" y="17"/>
                    <a:pt x="12" y="22"/>
                    <a:pt x="12" y="1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6" name="Freeform 36">
              <a:extLst>
                <a:ext uri="{FF2B5EF4-FFF2-40B4-BE49-F238E27FC236}">
                  <a16:creationId xmlns:a16="http://schemas.microsoft.com/office/drawing/2014/main" id="{68CD226F-697F-EAD5-1215-36ECC72A90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49351" y="4791075"/>
              <a:ext cx="60325" cy="69850"/>
            </a:xfrm>
            <a:custGeom>
              <a:avLst/>
              <a:gdLst>
                <a:gd name="T0" fmla="*/ 54 w 54"/>
                <a:gd name="T1" fmla="*/ 31 h 63"/>
                <a:gd name="T2" fmla="*/ 18 w 54"/>
                <a:gd name="T3" fmla="*/ 0 h 63"/>
                <a:gd name="T4" fmla="*/ 0 w 54"/>
                <a:gd name="T5" fmla="*/ 0 h 63"/>
                <a:gd name="T6" fmla="*/ 0 w 54"/>
                <a:gd name="T7" fmla="*/ 63 h 63"/>
                <a:gd name="T8" fmla="*/ 18 w 54"/>
                <a:gd name="T9" fmla="*/ 63 h 63"/>
                <a:gd name="T10" fmla="*/ 54 w 54"/>
                <a:gd name="T11" fmla="*/ 31 h 63"/>
                <a:gd name="T12" fmla="*/ 20 w 54"/>
                <a:gd name="T13" fmla="*/ 53 h 63"/>
                <a:gd name="T14" fmla="*/ 13 w 54"/>
                <a:gd name="T15" fmla="*/ 53 h 63"/>
                <a:gd name="T16" fmla="*/ 13 w 54"/>
                <a:gd name="T17" fmla="*/ 10 h 63"/>
                <a:gd name="T18" fmla="*/ 20 w 54"/>
                <a:gd name="T19" fmla="*/ 10 h 63"/>
                <a:gd name="T20" fmla="*/ 41 w 54"/>
                <a:gd name="T21" fmla="*/ 31 h 63"/>
                <a:gd name="T22" fmla="*/ 20 w 54"/>
                <a:gd name="T23" fmla="*/ 5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" h="63">
                  <a:moveTo>
                    <a:pt x="54" y="31"/>
                  </a:moveTo>
                  <a:cubicBezTo>
                    <a:pt x="54" y="6"/>
                    <a:pt x="37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37" y="63"/>
                    <a:pt x="54" y="56"/>
                    <a:pt x="54" y="31"/>
                  </a:cubicBezTo>
                  <a:moveTo>
                    <a:pt x="20" y="53"/>
                  </a:moveTo>
                  <a:cubicBezTo>
                    <a:pt x="13" y="53"/>
                    <a:pt x="13" y="53"/>
                    <a:pt x="13" y="53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30" y="10"/>
                    <a:pt x="41" y="18"/>
                    <a:pt x="41" y="31"/>
                  </a:cubicBezTo>
                  <a:cubicBezTo>
                    <a:pt x="41" y="45"/>
                    <a:pt x="30" y="53"/>
                    <a:pt x="20" y="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7" name="Freeform 37">
              <a:extLst>
                <a:ext uri="{FF2B5EF4-FFF2-40B4-BE49-F238E27FC236}">
                  <a16:creationId xmlns:a16="http://schemas.microsoft.com/office/drawing/2014/main" id="{14A69629-3506-4892-A65B-4D8334C4035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8413" y="4808538"/>
              <a:ext cx="52388" cy="52388"/>
            </a:xfrm>
            <a:custGeom>
              <a:avLst/>
              <a:gdLst>
                <a:gd name="T0" fmla="*/ 33 w 33"/>
                <a:gd name="T1" fmla="*/ 0 h 33"/>
                <a:gd name="T2" fmla="*/ 25 w 33"/>
                <a:gd name="T3" fmla="*/ 0 h 33"/>
                <a:gd name="T4" fmla="*/ 17 w 33"/>
                <a:gd name="T5" fmla="*/ 24 h 33"/>
                <a:gd name="T6" fmla="*/ 17 w 33"/>
                <a:gd name="T7" fmla="*/ 24 h 33"/>
                <a:gd name="T8" fmla="*/ 9 w 33"/>
                <a:gd name="T9" fmla="*/ 0 h 33"/>
                <a:gd name="T10" fmla="*/ 0 w 33"/>
                <a:gd name="T11" fmla="*/ 0 h 33"/>
                <a:gd name="T12" fmla="*/ 12 w 33"/>
                <a:gd name="T13" fmla="*/ 33 h 33"/>
                <a:gd name="T14" fmla="*/ 21 w 33"/>
                <a:gd name="T15" fmla="*/ 33 h 33"/>
                <a:gd name="T16" fmla="*/ 33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33" y="0"/>
                  </a:moveTo>
                  <a:lnTo>
                    <a:pt x="25" y="0"/>
                  </a:lnTo>
                  <a:lnTo>
                    <a:pt x="17" y="24"/>
                  </a:lnTo>
                  <a:lnTo>
                    <a:pt x="17" y="24"/>
                  </a:lnTo>
                  <a:lnTo>
                    <a:pt x="9" y="0"/>
                  </a:lnTo>
                  <a:lnTo>
                    <a:pt x="0" y="0"/>
                  </a:lnTo>
                  <a:lnTo>
                    <a:pt x="12" y="33"/>
                  </a:lnTo>
                  <a:lnTo>
                    <a:pt x="21" y="33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8" name="Freeform 38">
              <a:extLst>
                <a:ext uri="{FF2B5EF4-FFF2-40B4-BE49-F238E27FC236}">
                  <a16:creationId xmlns:a16="http://schemas.microsoft.com/office/drawing/2014/main" id="{6DE54158-FF9A-8219-F0B1-9E26285140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6" y="4806950"/>
              <a:ext cx="39688" cy="55563"/>
            </a:xfrm>
            <a:custGeom>
              <a:avLst/>
              <a:gdLst>
                <a:gd name="T0" fmla="*/ 23 w 35"/>
                <a:gd name="T1" fmla="*/ 49 h 49"/>
                <a:gd name="T2" fmla="*/ 35 w 35"/>
                <a:gd name="T3" fmla="*/ 47 h 49"/>
                <a:gd name="T4" fmla="*/ 34 w 35"/>
                <a:gd name="T5" fmla="*/ 37 h 49"/>
                <a:gd name="T6" fmla="*/ 25 w 35"/>
                <a:gd name="T7" fmla="*/ 39 h 49"/>
                <a:gd name="T8" fmla="*/ 13 w 35"/>
                <a:gd name="T9" fmla="*/ 24 h 49"/>
                <a:gd name="T10" fmla="*/ 25 w 35"/>
                <a:gd name="T11" fmla="*/ 10 h 49"/>
                <a:gd name="T12" fmla="*/ 33 w 35"/>
                <a:gd name="T13" fmla="*/ 11 h 49"/>
                <a:gd name="T14" fmla="*/ 34 w 35"/>
                <a:gd name="T15" fmla="*/ 2 h 49"/>
                <a:gd name="T16" fmla="*/ 22 w 35"/>
                <a:gd name="T17" fmla="*/ 0 h 49"/>
                <a:gd name="T18" fmla="*/ 0 w 35"/>
                <a:gd name="T19" fmla="*/ 24 h 49"/>
                <a:gd name="T20" fmla="*/ 23 w 35"/>
                <a:gd name="T21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" h="49">
                  <a:moveTo>
                    <a:pt x="23" y="49"/>
                  </a:moveTo>
                  <a:cubicBezTo>
                    <a:pt x="28" y="49"/>
                    <a:pt x="31" y="48"/>
                    <a:pt x="35" y="4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2" y="38"/>
                    <a:pt x="28" y="39"/>
                    <a:pt x="25" y="39"/>
                  </a:cubicBezTo>
                  <a:cubicBezTo>
                    <a:pt x="17" y="39"/>
                    <a:pt x="13" y="33"/>
                    <a:pt x="13" y="24"/>
                  </a:cubicBezTo>
                  <a:cubicBezTo>
                    <a:pt x="13" y="16"/>
                    <a:pt x="17" y="10"/>
                    <a:pt x="25" y="10"/>
                  </a:cubicBezTo>
                  <a:cubicBezTo>
                    <a:pt x="28" y="10"/>
                    <a:pt x="31" y="10"/>
                    <a:pt x="33" y="11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1" y="1"/>
                    <a:pt x="27" y="0"/>
                    <a:pt x="22" y="0"/>
                  </a:cubicBezTo>
                  <a:cubicBezTo>
                    <a:pt x="8" y="0"/>
                    <a:pt x="0" y="11"/>
                    <a:pt x="0" y="24"/>
                  </a:cubicBezTo>
                  <a:cubicBezTo>
                    <a:pt x="0" y="38"/>
                    <a:pt x="8" y="49"/>
                    <a:pt x="23" y="49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0080EBCC-9D6F-13CD-A72A-B647A142A1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787900"/>
              <a:ext cx="12700" cy="1111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0" name="Freeform 40">
              <a:extLst>
                <a:ext uri="{FF2B5EF4-FFF2-40B4-BE49-F238E27FC236}">
                  <a16:creationId xmlns:a16="http://schemas.microsoft.com/office/drawing/2014/main" id="{09A903AD-E141-B901-F3AC-B5BAC84E565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713" y="4806950"/>
              <a:ext cx="47625" cy="55563"/>
            </a:xfrm>
            <a:custGeom>
              <a:avLst/>
              <a:gdLst>
                <a:gd name="T0" fmla="*/ 22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5 w 43"/>
                <a:gd name="T11" fmla="*/ 40 h 49"/>
                <a:gd name="T12" fmla="*/ 12 w 43"/>
                <a:gd name="T13" fmla="*/ 28 h 49"/>
                <a:gd name="T14" fmla="*/ 43 w 43"/>
                <a:gd name="T15" fmla="*/ 28 h 49"/>
                <a:gd name="T16" fmla="*/ 22 w 43"/>
                <a:gd name="T17" fmla="*/ 0 h 49"/>
                <a:gd name="T18" fmla="*/ 12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2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2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1" y="49"/>
                    <a:pt x="36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6" y="38"/>
                    <a:pt x="31" y="40"/>
                    <a:pt x="25" y="40"/>
                  </a:cubicBezTo>
                  <a:cubicBezTo>
                    <a:pt x="17" y="40"/>
                    <a:pt x="12" y="36"/>
                    <a:pt x="12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9" y="0"/>
                    <a:pt x="22" y="0"/>
                  </a:cubicBezTo>
                  <a:moveTo>
                    <a:pt x="12" y="20"/>
                  </a:moveTo>
                  <a:cubicBezTo>
                    <a:pt x="12" y="14"/>
                    <a:pt x="16" y="9"/>
                    <a:pt x="22" y="9"/>
                  </a:cubicBezTo>
                  <a:cubicBezTo>
                    <a:pt x="29" y="9"/>
                    <a:pt x="32" y="14"/>
                    <a:pt x="32" y="20"/>
                  </a:cubicBezTo>
                  <a:lnTo>
                    <a:pt x="12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1" name="Freeform 41">
              <a:extLst>
                <a:ext uri="{FF2B5EF4-FFF2-40B4-BE49-F238E27FC236}">
                  <a16:creationId xmlns:a16="http://schemas.microsoft.com/office/drawing/2014/main" id="{057C1FB8-F315-E8FA-455C-D03A15E12C5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8738" y="4806950"/>
              <a:ext cx="30163" cy="53975"/>
            </a:xfrm>
            <a:custGeom>
              <a:avLst/>
              <a:gdLst>
                <a:gd name="T0" fmla="*/ 22 w 28"/>
                <a:gd name="T1" fmla="*/ 12 h 48"/>
                <a:gd name="T2" fmla="*/ 28 w 28"/>
                <a:gd name="T3" fmla="*/ 13 h 48"/>
                <a:gd name="T4" fmla="*/ 28 w 28"/>
                <a:gd name="T5" fmla="*/ 1 h 48"/>
                <a:gd name="T6" fmla="*/ 24 w 28"/>
                <a:gd name="T7" fmla="*/ 0 h 48"/>
                <a:gd name="T8" fmla="*/ 11 w 28"/>
                <a:gd name="T9" fmla="*/ 12 h 48"/>
                <a:gd name="T10" fmla="*/ 11 w 28"/>
                <a:gd name="T11" fmla="*/ 12 h 48"/>
                <a:gd name="T12" fmla="*/ 11 w 28"/>
                <a:gd name="T13" fmla="*/ 1 h 48"/>
                <a:gd name="T14" fmla="*/ 0 w 28"/>
                <a:gd name="T15" fmla="*/ 1 h 48"/>
                <a:gd name="T16" fmla="*/ 0 w 28"/>
                <a:gd name="T17" fmla="*/ 48 h 48"/>
                <a:gd name="T18" fmla="*/ 12 w 28"/>
                <a:gd name="T19" fmla="*/ 48 h 48"/>
                <a:gd name="T20" fmla="*/ 12 w 28"/>
                <a:gd name="T21" fmla="*/ 31 h 48"/>
                <a:gd name="T22" fmla="*/ 22 w 28"/>
                <a:gd name="T23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" h="48">
                  <a:moveTo>
                    <a:pt x="22" y="12"/>
                  </a:moveTo>
                  <a:cubicBezTo>
                    <a:pt x="24" y="12"/>
                    <a:pt x="26" y="12"/>
                    <a:pt x="28" y="13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6" y="0"/>
                    <a:pt x="25" y="0"/>
                    <a:pt x="24" y="0"/>
                  </a:cubicBezTo>
                  <a:cubicBezTo>
                    <a:pt x="17" y="0"/>
                    <a:pt x="12" y="8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24"/>
                    <a:pt x="12" y="12"/>
                    <a:pt x="22" y="12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Freeform 42">
              <a:extLst>
                <a:ext uri="{FF2B5EF4-FFF2-40B4-BE49-F238E27FC236}">
                  <a16:creationId xmlns:a16="http://schemas.microsoft.com/office/drawing/2014/main" id="{4CFFFA11-99E3-F131-AB9D-9C0C564D22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17613" y="4806950"/>
              <a:ext cx="46038" cy="55563"/>
            </a:xfrm>
            <a:custGeom>
              <a:avLst/>
              <a:gdLst>
                <a:gd name="T0" fmla="*/ 21 w 43"/>
                <a:gd name="T1" fmla="*/ 0 h 49"/>
                <a:gd name="T2" fmla="*/ 0 w 43"/>
                <a:gd name="T3" fmla="*/ 25 h 49"/>
                <a:gd name="T4" fmla="*/ 24 w 43"/>
                <a:gd name="T5" fmla="*/ 49 h 49"/>
                <a:gd name="T6" fmla="*/ 40 w 43"/>
                <a:gd name="T7" fmla="*/ 45 h 49"/>
                <a:gd name="T8" fmla="*/ 40 w 43"/>
                <a:gd name="T9" fmla="*/ 35 h 49"/>
                <a:gd name="T10" fmla="*/ 24 w 43"/>
                <a:gd name="T11" fmla="*/ 40 h 49"/>
                <a:gd name="T12" fmla="*/ 11 w 43"/>
                <a:gd name="T13" fmla="*/ 28 h 49"/>
                <a:gd name="T14" fmla="*/ 43 w 43"/>
                <a:gd name="T15" fmla="*/ 28 h 49"/>
                <a:gd name="T16" fmla="*/ 21 w 43"/>
                <a:gd name="T17" fmla="*/ 0 h 49"/>
                <a:gd name="T18" fmla="*/ 11 w 43"/>
                <a:gd name="T19" fmla="*/ 20 h 49"/>
                <a:gd name="T20" fmla="*/ 22 w 43"/>
                <a:gd name="T21" fmla="*/ 9 h 49"/>
                <a:gd name="T22" fmla="*/ 32 w 43"/>
                <a:gd name="T23" fmla="*/ 20 h 49"/>
                <a:gd name="T24" fmla="*/ 11 w 43"/>
                <a:gd name="T25" fmla="*/ 2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3" h="49">
                  <a:moveTo>
                    <a:pt x="21" y="0"/>
                  </a:moveTo>
                  <a:cubicBezTo>
                    <a:pt x="7" y="0"/>
                    <a:pt x="0" y="11"/>
                    <a:pt x="0" y="25"/>
                  </a:cubicBezTo>
                  <a:cubicBezTo>
                    <a:pt x="0" y="40"/>
                    <a:pt x="9" y="49"/>
                    <a:pt x="24" y="49"/>
                  </a:cubicBezTo>
                  <a:cubicBezTo>
                    <a:pt x="30" y="49"/>
                    <a:pt x="35" y="47"/>
                    <a:pt x="40" y="4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5" y="38"/>
                    <a:pt x="30" y="40"/>
                    <a:pt x="24" y="40"/>
                  </a:cubicBezTo>
                  <a:cubicBezTo>
                    <a:pt x="17" y="40"/>
                    <a:pt x="12" y="36"/>
                    <a:pt x="11" y="28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3" y="12"/>
                    <a:pt x="38" y="0"/>
                    <a:pt x="21" y="0"/>
                  </a:cubicBezTo>
                  <a:moveTo>
                    <a:pt x="11" y="20"/>
                  </a:moveTo>
                  <a:cubicBezTo>
                    <a:pt x="12" y="14"/>
                    <a:pt x="15" y="9"/>
                    <a:pt x="22" y="9"/>
                  </a:cubicBezTo>
                  <a:cubicBezTo>
                    <a:pt x="29" y="9"/>
                    <a:pt x="31" y="14"/>
                    <a:pt x="32" y="20"/>
                  </a:cubicBezTo>
                  <a:lnTo>
                    <a:pt x="11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0717A828-A60C-4204-C20D-6B912691E2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808538"/>
              <a:ext cx="12700" cy="523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94" name="Freeform 44">
              <a:extLst>
                <a:ext uri="{FF2B5EF4-FFF2-40B4-BE49-F238E27FC236}">
                  <a16:creationId xmlns:a16="http://schemas.microsoft.com/office/drawing/2014/main" id="{1BBD1847-04DF-E986-37AF-8C417041D8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5851" y="4810125"/>
              <a:ext cx="50800" cy="50800"/>
            </a:xfrm>
            <a:custGeom>
              <a:avLst/>
              <a:gdLst>
                <a:gd name="T0" fmla="*/ 32 w 32"/>
                <a:gd name="T1" fmla="*/ 14 h 32"/>
                <a:gd name="T2" fmla="*/ 19 w 32"/>
                <a:gd name="T3" fmla="*/ 14 h 32"/>
                <a:gd name="T4" fmla="*/ 19 w 32"/>
                <a:gd name="T5" fmla="*/ 0 h 32"/>
                <a:gd name="T6" fmla="*/ 14 w 32"/>
                <a:gd name="T7" fmla="*/ 0 h 32"/>
                <a:gd name="T8" fmla="*/ 14 w 32"/>
                <a:gd name="T9" fmla="*/ 14 h 32"/>
                <a:gd name="T10" fmla="*/ 0 w 32"/>
                <a:gd name="T11" fmla="*/ 14 h 32"/>
                <a:gd name="T12" fmla="*/ 0 w 32"/>
                <a:gd name="T13" fmla="*/ 18 h 32"/>
                <a:gd name="T14" fmla="*/ 14 w 32"/>
                <a:gd name="T15" fmla="*/ 18 h 32"/>
                <a:gd name="T16" fmla="*/ 14 w 32"/>
                <a:gd name="T17" fmla="*/ 32 h 32"/>
                <a:gd name="T18" fmla="*/ 19 w 32"/>
                <a:gd name="T19" fmla="*/ 32 h 32"/>
                <a:gd name="T20" fmla="*/ 19 w 32"/>
                <a:gd name="T21" fmla="*/ 18 h 32"/>
                <a:gd name="T22" fmla="*/ 32 w 32"/>
                <a:gd name="T23" fmla="*/ 18 h 32"/>
                <a:gd name="T24" fmla="*/ 32 w 32"/>
                <a:gd name="T25" fmla="*/ 1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32">
                  <a:moveTo>
                    <a:pt x="32" y="14"/>
                  </a:moveTo>
                  <a:lnTo>
                    <a:pt x="19" y="14"/>
                  </a:lnTo>
                  <a:lnTo>
                    <a:pt x="19" y="0"/>
                  </a:lnTo>
                  <a:lnTo>
                    <a:pt x="14" y="0"/>
                  </a:lnTo>
                  <a:lnTo>
                    <a:pt x="14" y="14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14" y="18"/>
                  </a:lnTo>
                  <a:lnTo>
                    <a:pt x="14" y="32"/>
                  </a:lnTo>
                  <a:lnTo>
                    <a:pt x="19" y="32"/>
                  </a:lnTo>
                  <a:lnTo>
                    <a:pt x="19" y="18"/>
                  </a:lnTo>
                  <a:lnTo>
                    <a:pt x="32" y="18"/>
                  </a:lnTo>
                  <a:lnTo>
                    <a:pt x="32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" name="TextBox 4">
            <a:extLst>
              <a:ext uri="{FF2B5EF4-FFF2-40B4-BE49-F238E27FC236}">
                <a16:creationId xmlns:a16="http://schemas.microsoft.com/office/drawing/2014/main" id="{E4D6E287-E1A3-902A-3B42-8E76F29D4427}"/>
              </a:ext>
            </a:extLst>
          </p:cNvPr>
          <p:cNvSpPr txBox="1"/>
          <p:nvPr/>
        </p:nvSpPr>
        <p:spPr>
          <a:xfrm>
            <a:off x="179388" y="184150"/>
            <a:ext cx="3717534" cy="584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sz="3200" b="1">
                <a:latin typeface="Arial" panose="020B0604020202020204"/>
              </a:rPr>
              <a:t>Keys to success</a:t>
            </a:r>
            <a:endParaRPr kumimoji="0" lang="en-US" sz="32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4764076"/>
      </p:ext>
    </p:extLst>
  </p:cSld>
  <p:clrMapOvr>
    <a:masterClrMapping/>
  </p:clrMapOvr>
</p:sld>
</file>

<file path=ppt/theme/theme1.xml><?xml version="1.0" encoding="utf-8"?>
<a:theme xmlns:a="http://schemas.openxmlformats.org/drawingml/2006/main" name="1_GieseckeDevrient">
  <a:themeElements>
    <a:clrScheme name="Giesecke+Devrient">
      <a:dk1>
        <a:srgbClr val="000000"/>
      </a:dk1>
      <a:lt1>
        <a:srgbClr val="FFFFFF"/>
      </a:lt1>
      <a:dk2>
        <a:srgbClr val="040066"/>
      </a:dk2>
      <a:lt2>
        <a:srgbClr val="E5E5E5"/>
      </a:lt2>
      <a:accent1>
        <a:srgbClr val="000030"/>
      </a:accent1>
      <a:accent2>
        <a:srgbClr val="00004B"/>
      </a:accent2>
      <a:accent3>
        <a:srgbClr val="0000FF"/>
      </a:accent3>
      <a:accent4>
        <a:srgbClr val="00D4FF"/>
      </a:accent4>
      <a:accent5>
        <a:srgbClr val="66E5FF"/>
      </a:accent5>
      <a:accent6>
        <a:srgbClr val="CCF6FF"/>
      </a:accent6>
      <a:hlink>
        <a:srgbClr val="0000FF"/>
      </a:hlink>
      <a:folHlink>
        <a:srgbClr val="67436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custClrLst>
    <a:custClr name="Primary color Dark Blue">
      <a:srgbClr val="040066"/>
    </a:custClr>
    <a:custClr name="Primary color Light Blue">
      <a:srgbClr val="00D4FF"/>
    </a:custClr>
    <a:custClr name="Primary color Black">
      <a:srgbClr val="000000"/>
    </a:custClr>
    <a:custClr name="Primary color Black Half-tone 3">
      <a:srgbClr val="C7C7C7"/>
    </a:custClr>
    <a:custClr name="Accent color Dark Blue">
      <a:srgbClr val="0000FF"/>
    </a:custClr>
    <a:custClr name="Accent color Dark Red">
      <a:srgbClr val="8B0C36"/>
    </a:custClr>
    <a:custClr name="Accent color Dark Purple">
      <a:srgbClr val="67436A"/>
    </a:custClr>
    <a:custClr name="Accent color Dark Yellow">
      <a:srgbClr val="BC9D1B"/>
    </a:custClr>
    <a:custClr name="Accent color Dark Orange">
      <a:srgbClr val="A5581A"/>
    </a:custClr>
    <a:custClr name="Accent color Dark Green">
      <a:srgbClr val="007647"/>
    </a:custClr>
    <a:custClr name="Primary color Dark Blue Var 2">
      <a:srgbClr val="00004B"/>
    </a:custClr>
    <a:custClr name="Primary color Light Blue Var 2">
      <a:srgbClr val="33DDFF"/>
    </a:custClr>
    <a:custClr name="Primary color Black Half-tone 1">
      <a:srgbClr val="4C4C4C"/>
    </a:custClr>
    <a:custClr name="Primary color Black Half-tone 4">
      <a:srgbClr val="E5E5E5"/>
    </a:custClr>
    <a:custClr name="Accent color Middle Blue">
      <a:srgbClr val="008CFF"/>
    </a:custClr>
    <a:custClr name="Accent color Middle Red">
      <a:srgbClr val="DA4162"/>
    </a:custClr>
    <a:custClr name="Accent color Middle Purple">
      <a:srgbClr val="822FAA"/>
    </a:custClr>
    <a:custClr name="Accent color Middle Yellow">
      <a:srgbClr val="FFD81D"/>
    </a:custClr>
    <a:custClr name="Accent color Middle Orange">
      <a:srgbClr val="FF872A"/>
    </a:custClr>
    <a:custClr name="Accent color Middle Green">
      <a:srgbClr val="00C167"/>
    </a:custClr>
    <a:custClr name="Primary color Dark Blue Var 3">
      <a:srgbClr val="000030"/>
    </a:custClr>
    <a:custClr name="Primary color Light Blue Var 3">
      <a:srgbClr val="66E5FF"/>
    </a:custClr>
    <a:custClr name="Primary color Black Half-tone 2">
      <a:srgbClr val="A6A6A6"/>
    </a:custClr>
    <a:custClr name="Primary color Black Half-tone 5">
      <a:srgbClr val="F7F8F9"/>
    </a:custClr>
    <a:custClr name="Accent color Light Blue">
      <a:srgbClr val="00D4FF"/>
    </a:custClr>
    <a:custClr name="Accent color Light Red">
      <a:srgbClr val="FFA6B4"/>
    </a:custClr>
    <a:custClr name="Accent color Light Purple">
      <a:srgbClr val="D3BEEC"/>
    </a:custClr>
    <a:custClr name="Accent color Light Yellow">
      <a:srgbClr val="FFEDA3"/>
    </a:custClr>
    <a:custClr name="Accent color Light Orange">
      <a:srgbClr val="FFC390"/>
    </a:custClr>
    <a:custClr name="Accent color Light Green">
      <a:srgbClr val="C4EBC3"/>
    </a:custClr>
    <a:custClr name="Primary color White">
      <a:srgbClr val="FFFFFF"/>
    </a:custClr>
    <a:custClr name="Primary color Light Blue Var 4">
      <a:srgbClr val="99EE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  <a:custClr name="Empty">
      <a:srgbClr val="FFFFFF"/>
    </a:custClr>
    <a:custClr name="Empty">
      <a:srgbClr val="FFFFFF"/>
    </a:custClr>
    <a:custClr name="Primary color White">
      <a:srgbClr val="FFFFFF"/>
    </a:custClr>
    <a:custClr name="Primary color Light Blue Var 5">
      <a:srgbClr val="CCF6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  <a:custClr name="Primary color White">
      <a:srgbClr val="FFFFFF"/>
    </a:custClr>
  </a:custClrLst>
  <a:extLst>
    <a:ext uri="{05A4C25C-085E-4340-85A3-A5531E510DB2}">
      <thm15:themeFamily xmlns:thm15="http://schemas.microsoft.com/office/thememl/2012/main" name="Master_20210412.potx" id="{F84E619F-F717-4697-BCE1-251BDE606C3F}" vid="{E5C42BD0-C52D-474C-9654-00F1AE20BF33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5D6B3C6E37A54E8C32452C1A24B578" ma:contentTypeVersion="13" ma:contentTypeDescription="Create a new document." ma:contentTypeScope="" ma:versionID="e58063f3d42c16f7ae81f7be38fa36b9">
  <xsd:schema xmlns:xsd="http://www.w3.org/2001/XMLSchema" xmlns:xs="http://www.w3.org/2001/XMLSchema" xmlns:p="http://schemas.microsoft.com/office/2006/metadata/properties" xmlns:ns2="daf42ac6-9e93-4de9-9a72-10f913041ca1" xmlns:ns3="dba31755-6864-4b8c-9e87-d0ce55a9ddc2" targetNamespace="http://schemas.microsoft.com/office/2006/metadata/properties" ma:root="true" ma:fieldsID="03704d65d3f8dd8c088dd9048ae752ff" ns2:_="" ns3:_="">
    <xsd:import namespace="daf42ac6-9e93-4de9-9a72-10f913041ca1"/>
    <xsd:import namespace="dba31755-6864-4b8c-9e87-d0ce55a9dd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f42ac6-9e93-4de9-9a72-10f913041c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f781aa3-eb08-4e80-b5cd-4604a4ade6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a31755-6864-4b8c-9e87-d0ce55a9ddc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6f277a9-21bd-48a5-a7b2-29c823437733}" ma:internalName="TaxCatchAll" ma:showField="CatchAllData" ma:web="dba31755-6864-4b8c-9e87-d0ce55a9dd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f42ac6-9e93-4de9-9a72-10f913041ca1">
      <Terms xmlns="http://schemas.microsoft.com/office/infopath/2007/PartnerControls"/>
    </lcf76f155ced4ddcb4097134ff3c332f>
    <TaxCatchAll xmlns="dba31755-6864-4b8c-9e87-d0ce55a9ddc2" xsi:nil="true"/>
  </documentManagement>
</p:properties>
</file>

<file path=customXml/itemProps1.xml><?xml version="1.0" encoding="utf-8"?>
<ds:datastoreItem xmlns:ds="http://schemas.openxmlformats.org/officeDocument/2006/customXml" ds:itemID="{3F278BCD-9667-425F-87EF-79FB6B0E5B47}"/>
</file>

<file path=customXml/itemProps2.xml><?xml version="1.0" encoding="utf-8"?>
<ds:datastoreItem xmlns:ds="http://schemas.openxmlformats.org/officeDocument/2006/customXml" ds:itemID="{BF15D474-87E6-49C6-829F-AFFCA4096D0D}"/>
</file>

<file path=customXml/itemProps3.xml><?xml version="1.0" encoding="utf-8"?>
<ds:datastoreItem xmlns:ds="http://schemas.openxmlformats.org/officeDocument/2006/customXml" ds:itemID="{D8AEC4FD-ABDE-4EA3-A6B9-BE9C569EF936}"/>
</file>

<file path=docProps/app.xml><?xml version="1.0" encoding="utf-8"?>
<Properties xmlns="http://schemas.openxmlformats.org/officeDocument/2006/extended-properties" xmlns:vt="http://schemas.openxmlformats.org/officeDocument/2006/docPropsVTypes">
  <Template>G+D_PPT_Template_Umbrellabrand</Template>
  <TotalTime>0</TotalTime>
  <Words>176</Words>
  <Application>Microsoft Office PowerPoint</Application>
  <PresentationFormat>On-screen Show (16:9)</PresentationFormat>
  <Paragraphs>57</Paragraphs>
  <Slides>14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Symbol</vt:lpstr>
      <vt:lpstr>1_GieseckeDevrient</vt:lpstr>
      <vt:lpstr>Identity and Payments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Interoperability of different solutions is key to form the best ecosystem</vt:lpstr>
      <vt:lpstr>Why now?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a presentation</dc:title>
  <dc:creator>Bohn Markus</dc:creator>
  <cp:lastModifiedBy>Bohn Markus</cp:lastModifiedBy>
  <cp:revision>1</cp:revision>
  <dcterms:created xsi:type="dcterms:W3CDTF">2022-12-14T08:52:14Z</dcterms:created>
  <dcterms:modified xsi:type="dcterms:W3CDTF">2025-10-10T15:37:46Z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0x010100485D6B3C6E37A54E8C32452C1A24B578</vt:lpwstr>
  </property>
</Properties>
</file>